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B9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5100" autoAdjust="0"/>
  </p:normalViewPr>
  <p:slideViewPr>
    <p:cSldViewPr>
      <p:cViewPr varScale="1">
        <p:scale>
          <a:sx n="62" d="100"/>
          <a:sy n="62" d="100"/>
        </p:scale>
        <p:origin x="-15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B956F-CE50-406A-B2AD-821DF1C53FDB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8652CA-3F4F-4CC1-87D1-7A98320485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640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652CA-3F4F-4CC1-87D1-7A98320485A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872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r>
              <a:rPr lang="cs-CZ" baseline="0" dirty="0" smtClean="0"/>
              <a:t> </a:t>
            </a:r>
            <a:r>
              <a:rPr lang="cs-CZ" baseline="0" smtClean="0"/>
              <a:t>- zdroj</a:t>
            </a:r>
            <a:endParaRPr lang="cs-CZ" dirty="0" smtClean="0"/>
          </a:p>
          <a:p>
            <a:r>
              <a:rPr lang="cs-CZ" dirty="0" smtClean="0"/>
              <a:t>Sponka: http://office.microsoft.com/cs-cz/images/results.aspx?qu=sponka</a:t>
            </a:r>
          </a:p>
          <a:p>
            <a:r>
              <a:rPr lang="cs-CZ" dirty="0" smtClean="0"/>
              <a:t>Tužka : </a:t>
            </a:r>
            <a:r>
              <a:rPr lang="cs-CZ" baseline="0" dirty="0" smtClean="0"/>
              <a:t> http://office.microsoft.com/cs-cz/images/results.aspx?qu=tu%C5%BEka&amp;origin=FX010132103#ai:MP900401193|</a:t>
            </a:r>
          </a:p>
          <a:p>
            <a:r>
              <a:rPr lang="cs-CZ" baseline="0" dirty="0" smtClean="0"/>
              <a:t>Magnet : http://office.microsoft.com/cs-cz/images/results.aspx?qu=magnet#ai:MM900236226|</a:t>
            </a:r>
          </a:p>
          <a:p>
            <a:r>
              <a:rPr lang="cs-CZ" baseline="0" dirty="0" smtClean="0"/>
              <a:t>Gumička : http://office.microsoft.com/cs-cz/images/results.aspx?qu=gumi%C4%8Dka#ai:MP900289575|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652CA-3F4F-4CC1-87D1-7A98320485A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6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030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21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729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320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10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531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75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768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441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63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0346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6F118-1824-459C-B84B-A8F009C22BFD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D4124-F3E9-4710-AFBB-E5B52CF3A2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90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E3062-C3FB-4A5A-8BE9-D0DF5BF6F4E4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70AF0-1BA7-40C0-86A7-BBABF727C00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062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ADDCF-EEA6-46BB-B31A-7038257EA11F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C1F6E-DCC9-4924-886C-5A6BEB2D31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451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F4C1A-9287-4FEF-8E45-AB6327452CB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4DEB1-CC91-481C-ABA0-160AD6ABBCB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9157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ED604-F732-4E11-BE9B-504BE0219837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FF08C-3130-4BBF-B945-10EBBBEAE14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531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461CD-86F9-4C98-AED9-5A4602A897D5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C400A-7BDA-4E1C-941B-7523D98C881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2211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80841-6A5D-4E07-978D-B1C367E403DD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C5FAC-BA0F-4D36-AAD8-614A9D03C6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1006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DDCE5-7F94-4CEC-B86B-5140DC52470B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E9EB1-13EA-4F10-A00A-09A697795E2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0188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54838-0C24-41A3-BD4D-6E3B162E287E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93F9C-E855-41F2-AD06-28E0980F77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085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61C08-EDD3-46ED-B226-3CD71CA8CE28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BCEBC-61A1-42E4-8453-BF493E9F31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7318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EC599-9037-4D4B-B026-F15213588B90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B965F-A7D7-4600-A39B-D294D9C7127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278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FC43A-BAED-419B-941E-6F4568B3EB11}" type="datetimeFigureOut">
              <a:rPr lang="cs-CZ" smtClean="0"/>
              <a:t>17.6.2011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4BE90-CF56-41F1-A0A0-EE7E36B48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093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496ED8-EAB9-4ECE-9578-9786EDD9ACA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7F51B5-3015-4CE3-ABE2-68AA7B7095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01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>
                <a:latin typeface="+mn-lt"/>
              </a:rPr>
              <a:t>VY_32_INOVACE_243_Magnetická síla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417511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Magnetická síla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05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548680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Magnet přitahuje železné předměty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2492896"/>
            <a:ext cx="8229600" cy="13247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8400" b="1" dirty="0" smtClean="0"/>
          </a:p>
          <a:p>
            <a:pPr marL="0" indent="0">
              <a:buNone/>
            </a:pPr>
            <a:r>
              <a:rPr lang="cs-CZ" sz="8400" b="1" dirty="0" smtClean="0"/>
              <a:t>                       </a:t>
            </a:r>
            <a:r>
              <a:rPr lang="cs-CZ" sz="8400" b="1" dirty="0" smtClean="0">
                <a:solidFill>
                  <a:srgbClr val="7030A0"/>
                </a:solidFill>
              </a:rPr>
              <a:t>síla kterou působí </a:t>
            </a:r>
            <a:r>
              <a:rPr lang="cs-CZ" sz="8400" b="1" dirty="0" smtClean="0">
                <a:solidFill>
                  <a:srgbClr val="FF0000"/>
                </a:solidFill>
              </a:rPr>
              <a:t>magnet</a:t>
            </a:r>
            <a:r>
              <a:rPr lang="cs-CZ" sz="8400" b="1" dirty="0" smtClean="0">
                <a:solidFill>
                  <a:srgbClr val="7030A0"/>
                </a:solidFill>
              </a:rPr>
              <a:t> na </a:t>
            </a:r>
            <a:r>
              <a:rPr lang="cs-CZ" sz="8400" b="1" dirty="0" smtClean="0">
                <a:solidFill>
                  <a:srgbClr val="FF0000"/>
                </a:solidFill>
              </a:rPr>
              <a:t>železné</a:t>
            </a:r>
            <a:r>
              <a:rPr lang="cs-CZ" sz="8400" b="1" dirty="0" smtClean="0">
                <a:solidFill>
                  <a:srgbClr val="7030A0"/>
                </a:solidFill>
              </a:rPr>
              <a:t> předměty</a:t>
            </a:r>
          </a:p>
          <a:p>
            <a:pPr marL="0" indent="0">
              <a:buNone/>
            </a:pPr>
            <a:r>
              <a:rPr lang="cs-CZ" sz="8400" b="1" dirty="0" smtClean="0">
                <a:solidFill>
                  <a:srgbClr val="7030A0"/>
                </a:solidFill>
              </a:rPr>
              <a:t>                                                       se nazývá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581128"/>
            <a:ext cx="8208912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Magnetická síla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04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274638"/>
            <a:ext cx="2016224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Pokus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spravce\AppData\Local\Microsoft\Windows\Temporary Internet Files\Content.IE5\KG1W5QZX\MP9002895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490" y="4997280"/>
            <a:ext cx="1873334" cy="121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ravce\AppData\Local\Microsoft\Windows\Temporary Internet Files\Content.IE5\KG1W5QZX\MP9004011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26978"/>
            <a:ext cx="2166744" cy="159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ravce\AppData\Local\Microsoft\Windows\Temporary Internet Files\Content.IE5\O3SX2IW2\MM90023622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637" y="5022468"/>
            <a:ext cx="1521002" cy="103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spravce\AppData\Local\Microsoft\Windows\Temporary Internet Files\Content.IE5\QZP0T53U\MP9003155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886" y="2636912"/>
            <a:ext cx="2289448" cy="159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1469449"/>
            <a:ext cx="4824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Pomůcky, které budeme potřebovat</a:t>
            </a:r>
            <a:r>
              <a:rPr lang="cs-CZ" dirty="0" smtClean="0">
                <a:solidFill>
                  <a:srgbClr val="002060"/>
                </a:solidFill>
              </a:rPr>
              <a:t>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15886" y="2204864"/>
            <a:ext cx="2289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sponka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2204864"/>
            <a:ext cx="216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tužka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15887" y="4509120"/>
            <a:ext cx="2289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magnet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509120"/>
            <a:ext cx="216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gumička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93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77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Jak na to?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ponku zavěsíš na gumičku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g</a:t>
            </a:r>
            <a:r>
              <a:rPr lang="cs-CZ" sz="2800" b="1" dirty="0" smtClean="0">
                <a:solidFill>
                  <a:srgbClr val="C00000"/>
                </a:solidFill>
              </a:rPr>
              <a:t>umičku se sponkou zavěs na tužku</a:t>
            </a:r>
          </a:p>
          <a:p>
            <a:pPr marL="0" indent="0">
              <a:buNone/>
            </a:pPr>
            <a:endParaRPr lang="cs-CZ" sz="28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n</a:t>
            </a:r>
            <a:r>
              <a:rPr lang="cs-CZ" sz="2800" b="1" dirty="0" smtClean="0">
                <a:solidFill>
                  <a:srgbClr val="C00000"/>
                </a:solidFill>
              </a:rPr>
              <a:t>a gumičce zavěšené na tužce se sponka volně pohybuje</a:t>
            </a:r>
          </a:p>
          <a:p>
            <a:pPr marL="0" indent="0">
              <a:buNone/>
            </a:pPr>
            <a:endParaRPr lang="cs-CZ" sz="28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ponku přibližuj k magnetu, který leží na stole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437112"/>
            <a:ext cx="81872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Úkol: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Popiš co se děje s gumičkou pokud sponku přibližuješ k magnetu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18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82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ZAPAMATUJTE  SI A ZAPIŠTE SI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agnet přitahuje železné předměty </a:t>
            </a:r>
            <a:r>
              <a:rPr lang="cs-CZ" b="1" dirty="0" smtClean="0"/>
              <a:t>i v případě, že se ho </a:t>
            </a:r>
            <a:r>
              <a:rPr lang="cs-CZ" b="1" dirty="0" smtClean="0">
                <a:solidFill>
                  <a:srgbClr val="FF0000"/>
                </a:solidFill>
              </a:rPr>
              <a:t>nedotýkají</a:t>
            </a:r>
          </a:p>
          <a:p>
            <a:r>
              <a:rPr lang="cs-CZ" b="1" dirty="0"/>
              <a:t>m</a:t>
            </a:r>
            <a:r>
              <a:rPr lang="cs-CZ" b="1" dirty="0" smtClean="0"/>
              <a:t>agnetická síla působí na dálku</a:t>
            </a:r>
          </a:p>
          <a:p>
            <a:r>
              <a:rPr lang="cs-CZ" b="1" dirty="0"/>
              <a:t>v</a:t>
            </a:r>
            <a:r>
              <a:rPr lang="cs-CZ" b="1" dirty="0" smtClean="0"/>
              <a:t> okolí magnetu je </a:t>
            </a:r>
            <a:r>
              <a:rPr lang="cs-CZ" b="1" dirty="0" smtClean="0">
                <a:solidFill>
                  <a:srgbClr val="FF0000"/>
                </a:solidFill>
              </a:rPr>
              <a:t>magnetické pole</a:t>
            </a:r>
          </a:p>
          <a:p>
            <a:r>
              <a:rPr lang="cs-CZ" b="1" dirty="0" smtClean="0"/>
              <a:t>čím </a:t>
            </a:r>
            <a:r>
              <a:rPr lang="cs-CZ" b="1" dirty="0" smtClean="0">
                <a:solidFill>
                  <a:srgbClr val="FF0000"/>
                </a:solidFill>
              </a:rPr>
              <a:t>blíž</a:t>
            </a:r>
            <a:r>
              <a:rPr lang="cs-CZ" b="1" dirty="0" smtClean="0"/>
              <a:t> je železný předmět k magnetu, tím </a:t>
            </a:r>
            <a:r>
              <a:rPr lang="cs-CZ" b="1" dirty="0" smtClean="0">
                <a:solidFill>
                  <a:srgbClr val="FF0000"/>
                </a:solidFill>
              </a:rPr>
              <a:t>větší silou </a:t>
            </a:r>
            <a:r>
              <a:rPr lang="cs-CZ" b="1" dirty="0" smtClean="0"/>
              <a:t>na něj magnet působí</a:t>
            </a:r>
          </a:p>
          <a:p>
            <a:r>
              <a:rPr lang="cs-CZ" b="1" dirty="0" smtClean="0"/>
              <a:t>čím </a:t>
            </a:r>
            <a:r>
              <a:rPr lang="cs-CZ" b="1" dirty="0" smtClean="0">
                <a:solidFill>
                  <a:srgbClr val="FF0000"/>
                </a:solidFill>
              </a:rPr>
              <a:t>dál</a:t>
            </a:r>
            <a:r>
              <a:rPr lang="cs-CZ" b="1" dirty="0" smtClean="0"/>
              <a:t> je předmět od magnetu, tím </a:t>
            </a:r>
            <a:r>
              <a:rPr lang="cs-CZ" b="1" dirty="0" smtClean="0">
                <a:solidFill>
                  <a:srgbClr val="FF0000"/>
                </a:solidFill>
              </a:rPr>
              <a:t>menší silou</a:t>
            </a:r>
            <a:r>
              <a:rPr lang="cs-CZ" b="1" dirty="0" smtClean="0"/>
              <a:t> na něj magnet působí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7263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170</Words>
  <Application>Microsoft Office PowerPoint</Application>
  <PresentationFormat>Předvádění na obrazovce (4:3)</PresentationFormat>
  <Paragraphs>41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DUM-PPT-šablona</vt:lpstr>
      <vt:lpstr>VY_32_INOVACE_243_Magnetická síla</vt:lpstr>
      <vt:lpstr>Magnetická síla</vt:lpstr>
      <vt:lpstr>Magnet přitahuje železné předměty</vt:lpstr>
      <vt:lpstr>Pokus</vt:lpstr>
      <vt:lpstr>Jak na to?</vt:lpstr>
      <vt:lpstr>ZAPAMATUJTE  SI A ZAPIŠTE SI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Magnetická síla</dc:title>
  <dc:creator>Martin Kofroň;Spravce Spravce</dc:creator>
  <cp:lastModifiedBy>Spravce Spravce</cp:lastModifiedBy>
  <cp:revision>16</cp:revision>
  <dcterms:created xsi:type="dcterms:W3CDTF">2011-02-14T21:11:03Z</dcterms:created>
  <dcterms:modified xsi:type="dcterms:W3CDTF">2011-06-17T06:52:57Z</dcterms:modified>
</cp:coreProperties>
</file>