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15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79A85-9518-4A88-A3FE-CDA89BE1466C}" type="datetimeFigureOut">
              <a:rPr lang="cs-CZ" smtClean="0"/>
              <a:t>27.3.2011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584B4-DC7B-4D95-84A8-97351D2DFF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0927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79A85-9518-4A88-A3FE-CDA89BE1466C}" type="datetimeFigureOut">
              <a:rPr lang="cs-CZ" smtClean="0"/>
              <a:t>27.3.2011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584B4-DC7B-4D95-84A8-97351D2DFF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54549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79A85-9518-4A88-A3FE-CDA89BE1466C}" type="datetimeFigureOut">
              <a:rPr lang="cs-CZ" smtClean="0"/>
              <a:t>27.3.2011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584B4-DC7B-4D95-84A8-97351D2DFF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81527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79A85-9518-4A88-A3FE-CDA89BE1466C}" type="datetimeFigureOut">
              <a:rPr lang="cs-CZ" smtClean="0"/>
              <a:t>27.3.2011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584B4-DC7B-4D95-84A8-97351D2DFF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55589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79A85-9518-4A88-A3FE-CDA89BE1466C}" type="datetimeFigureOut">
              <a:rPr lang="cs-CZ" smtClean="0"/>
              <a:t>27.3.2011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584B4-DC7B-4D95-84A8-97351D2DFF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38268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79A85-9518-4A88-A3FE-CDA89BE1466C}" type="datetimeFigureOut">
              <a:rPr lang="cs-CZ" smtClean="0"/>
              <a:t>27.3.2011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584B4-DC7B-4D95-84A8-97351D2DFF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2824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79A85-9518-4A88-A3FE-CDA89BE1466C}" type="datetimeFigureOut">
              <a:rPr lang="cs-CZ" smtClean="0"/>
              <a:t>27.3.2011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584B4-DC7B-4D95-84A8-97351D2DFF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58191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79A85-9518-4A88-A3FE-CDA89BE1466C}" type="datetimeFigureOut">
              <a:rPr lang="cs-CZ" smtClean="0"/>
              <a:t>27.3.2011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584B4-DC7B-4D95-84A8-97351D2DFF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31096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79A85-9518-4A88-A3FE-CDA89BE1466C}" type="datetimeFigureOut">
              <a:rPr lang="cs-CZ" smtClean="0"/>
              <a:t>27.3.2011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584B4-DC7B-4D95-84A8-97351D2DFF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8879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79A85-9518-4A88-A3FE-CDA89BE1466C}" type="datetimeFigureOut">
              <a:rPr lang="cs-CZ" smtClean="0"/>
              <a:t>27.3.2011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584B4-DC7B-4D95-84A8-97351D2DFF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60609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579A85-9518-4A88-A3FE-CDA89BE1466C}" type="datetimeFigureOut">
              <a:rPr lang="cs-CZ" smtClean="0"/>
              <a:t>27.3.2011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F584B4-DC7B-4D95-84A8-97351D2DFF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58283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579A85-9518-4A88-A3FE-CDA89BE1466C}" type="datetimeFigureOut">
              <a:rPr lang="cs-CZ" smtClean="0"/>
              <a:t>27.3.2011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F584B4-DC7B-4D95-84A8-97351D2DFFE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78567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smtClean="0">
                <a:latin typeface="+mn-lt"/>
              </a:rPr>
              <a:t>VY_32_INOVACE_221_Animals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smtClean="0">
                <a:latin typeface="+mn-lt"/>
              </a:rPr>
              <a:t>Šablona</a:t>
            </a:r>
            <a:endParaRPr lang="cs-CZ" dirty="0" smtClean="0">
              <a:latin typeface="+mn-lt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27584" y="1124744"/>
            <a:ext cx="18678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b="1" dirty="0"/>
              <a:t>Identifikátor školy: 600 150 569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3060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i="1" u="sng" dirty="0" smtClean="0"/>
              <a:t>ANIMALS</a:t>
            </a:r>
            <a:endParaRPr lang="cs-CZ" b="1" i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chemeClr val="accent6"/>
                </a:solidFill>
              </a:rPr>
              <a:t>Conversation</a:t>
            </a:r>
            <a:r>
              <a:rPr lang="cs-CZ" b="1" dirty="0" smtClean="0">
                <a:solidFill>
                  <a:schemeClr val="accent6"/>
                </a:solidFill>
              </a:rPr>
              <a:t>, </a:t>
            </a:r>
            <a:r>
              <a:rPr lang="cs-CZ" b="1" dirty="0" err="1" smtClean="0">
                <a:solidFill>
                  <a:schemeClr val="accent6"/>
                </a:solidFill>
              </a:rPr>
              <a:t>games</a:t>
            </a:r>
            <a:endParaRPr lang="cs-CZ" b="1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5345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i="1" u="sng" dirty="0" smtClean="0"/>
              <a:t>Do </a:t>
            </a:r>
            <a:r>
              <a:rPr lang="cs-CZ" b="1" i="1" u="sng" dirty="0" err="1" smtClean="0"/>
              <a:t>you</a:t>
            </a:r>
            <a:r>
              <a:rPr lang="cs-CZ" b="1" i="1" u="sng" dirty="0" smtClean="0"/>
              <a:t> </a:t>
            </a:r>
            <a:r>
              <a:rPr lang="cs-CZ" b="1" i="1" u="sng" dirty="0" err="1" smtClean="0"/>
              <a:t>know</a:t>
            </a:r>
            <a:r>
              <a:rPr lang="cs-CZ" b="1" i="1" u="sng" dirty="0" smtClean="0"/>
              <a:t> </a:t>
            </a:r>
            <a:r>
              <a:rPr lang="cs-CZ" b="1" i="1" u="sng" dirty="0" err="1" smtClean="0"/>
              <a:t>animals</a:t>
            </a:r>
            <a:r>
              <a:rPr lang="cs-CZ" b="1" i="1" u="sng" dirty="0" smtClean="0"/>
              <a:t>?</a:t>
            </a:r>
            <a:endParaRPr lang="cs-CZ" b="1" i="1" u="sng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0076449"/>
              </p:ext>
            </p:extLst>
          </p:nvPr>
        </p:nvGraphicFramePr>
        <p:xfrm>
          <a:off x="457200" y="1600200"/>
          <a:ext cx="8229600" cy="40792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Jungle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letters</a:t>
                      </a:r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Results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Translate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Thanpele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Owc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Gip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Shfi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Hesor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Tac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Skena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Onli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Nemyko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65088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i="1" u="sng" dirty="0" smtClean="0"/>
              <a:t>Do </a:t>
            </a:r>
            <a:r>
              <a:rPr lang="cs-CZ" b="1" i="1" u="sng" dirty="0" err="1" smtClean="0"/>
              <a:t>you</a:t>
            </a:r>
            <a:r>
              <a:rPr lang="cs-CZ" b="1" i="1" u="sng" dirty="0" smtClean="0"/>
              <a:t> </a:t>
            </a:r>
            <a:r>
              <a:rPr lang="cs-CZ" b="1" i="1" u="sng" dirty="0" err="1" smtClean="0"/>
              <a:t>know</a:t>
            </a:r>
            <a:r>
              <a:rPr lang="cs-CZ" b="1" i="1" u="sng" dirty="0" smtClean="0"/>
              <a:t> </a:t>
            </a:r>
            <a:r>
              <a:rPr lang="cs-CZ" b="1" i="1" u="sng" dirty="0" err="1" smtClean="0"/>
              <a:t>animals</a:t>
            </a:r>
            <a:r>
              <a:rPr lang="cs-CZ" b="1" i="1" u="sng" dirty="0" smtClean="0"/>
              <a:t>?</a:t>
            </a:r>
            <a:endParaRPr lang="cs-CZ" b="1" i="1" u="sng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4622606"/>
              </p:ext>
            </p:extLst>
          </p:nvPr>
        </p:nvGraphicFramePr>
        <p:xfrm>
          <a:off x="457200" y="1600200"/>
          <a:ext cx="8229600" cy="40792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Jungle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letters</a:t>
                      </a:r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Results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Translate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Thanpele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elephant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slon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Owc</a:t>
                      </a:r>
                      <a:endParaRPr lang="cs-CZ" sz="18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cow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kráva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Gip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pig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prase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Shfi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fish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ryba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Hesor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horse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kůň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Tac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cat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kočka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pes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Skena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snake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had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Onli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lion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lev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Nemyko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monkey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opice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13805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i="1" u="sng" dirty="0" err="1" smtClean="0"/>
              <a:t>Find</a:t>
            </a:r>
            <a:r>
              <a:rPr lang="cs-CZ" b="1" i="1" u="sng" dirty="0" smtClean="0"/>
              <a:t> </a:t>
            </a:r>
            <a:r>
              <a:rPr lang="cs-CZ" b="1" i="1" u="sng" dirty="0" err="1" smtClean="0"/>
              <a:t>animals</a:t>
            </a:r>
            <a:endParaRPr lang="cs-CZ" b="1" i="1" u="sng" dirty="0"/>
          </a:p>
        </p:txBody>
      </p:sp>
      <p:pic>
        <p:nvPicPr>
          <p:cNvPr id="1026" name="Picture 2" descr="C:\Users\Jarka\Documents\S7300118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28800"/>
            <a:ext cx="6034617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732240" y="1844824"/>
            <a:ext cx="180020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>
                <a:solidFill>
                  <a:srgbClr val="C00000"/>
                </a:solidFill>
              </a:rPr>
              <a:t>Cheetah</a:t>
            </a:r>
            <a:r>
              <a:rPr lang="cs-CZ" b="1" dirty="0">
                <a:solidFill>
                  <a:srgbClr val="C00000"/>
                </a:solidFill>
              </a:rPr>
              <a:t>, </a:t>
            </a:r>
            <a:r>
              <a:rPr lang="cs-CZ" b="1" dirty="0" err="1">
                <a:solidFill>
                  <a:srgbClr val="C00000"/>
                </a:solidFill>
              </a:rPr>
              <a:t>dolphin</a:t>
            </a:r>
            <a:r>
              <a:rPr lang="cs-CZ" b="1" dirty="0">
                <a:solidFill>
                  <a:srgbClr val="C00000"/>
                </a:solidFill>
              </a:rPr>
              <a:t>, </a:t>
            </a:r>
            <a:r>
              <a:rPr lang="cs-CZ" b="1" dirty="0" err="1">
                <a:solidFill>
                  <a:srgbClr val="C00000"/>
                </a:solidFill>
              </a:rPr>
              <a:t>crocodile</a:t>
            </a:r>
            <a:r>
              <a:rPr lang="cs-CZ" b="1" dirty="0">
                <a:solidFill>
                  <a:srgbClr val="C00000"/>
                </a:solidFill>
              </a:rPr>
              <a:t>, </a:t>
            </a:r>
            <a:r>
              <a:rPr lang="cs-CZ" b="1" dirty="0" err="1">
                <a:solidFill>
                  <a:srgbClr val="C00000"/>
                </a:solidFill>
              </a:rPr>
              <a:t>elephant</a:t>
            </a:r>
            <a:r>
              <a:rPr lang="cs-CZ" b="1" dirty="0">
                <a:solidFill>
                  <a:srgbClr val="C00000"/>
                </a:solidFill>
              </a:rPr>
              <a:t>, </a:t>
            </a:r>
            <a:endParaRPr lang="cs-CZ" b="1" dirty="0" smtClean="0">
              <a:solidFill>
                <a:srgbClr val="C00000"/>
              </a:solidFill>
            </a:endParaRPr>
          </a:p>
          <a:p>
            <a:r>
              <a:rPr lang="cs-CZ" b="1" dirty="0" err="1" smtClean="0">
                <a:solidFill>
                  <a:srgbClr val="C00000"/>
                </a:solidFill>
              </a:rPr>
              <a:t>giraffe</a:t>
            </a:r>
            <a:r>
              <a:rPr lang="cs-CZ" b="1" dirty="0">
                <a:solidFill>
                  <a:srgbClr val="C00000"/>
                </a:solidFill>
              </a:rPr>
              <a:t>, </a:t>
            </a:r>
            <a:endParaRPr lang="cs-CZ" b="1" dirty="0" smtClean="0">
              <a:solidFill>
                <a:srgbClr val="C00000"/>
              </a:solidFill>
            </a:endParaRPr>
          </a:p>
          <a:p>
            <a:r>
              <a:rPr lang="cs-CZ" b="1" dirty="0" err="1" smtClean="0">
                <a:solidFill>
                  <a:srgbClr val="C00000"/>
                </a:solidFill>
              </a:rPr>
              <a:t>monkey</a:t>
            </a:r>
            <a:r>
              <a:rPr lang="cs-CZ" b="1" dirty="0" smtClean="0">
                <a:solidFill>
                  <a:srgbClr val="C00000"/>
                </a:solidFill>
              </a:rPr>
              <a:t>,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zebra</a:t>
            </a:r>
            <a:r>
              <a:rPr lang="cs-CZ" b="1" dirty="0">
                <a:solidFill>
                  <a:srgbClr val="C00000"/>
                </a:solidFill>
              </a:rPr>
              <a:t>, </a:t>
            </a:r>
            <a:endParaRPr lang="cs-CZ" b="1" dirty="0" smtClean="0">
              <a:solidFill>
                <a:srgbClr val="C00000"/>
              </a:solidFill>
            </a:endParaRPr>
          </a:p>
          <a:p>
            <a:r>
              <a:rPr lang="cs-CZ" b="1" dirty="0" err="1" smtClean="0">
                <a:solidFill>
                  <a:srgbClr val="C00000"/>
                </a:solidFill>
              </a:rPr>
              <a:t>bear</a:t>
            </a:r>
            <a:r>
              <a:rPr lang="cs-CZ" b="1" dirty="0">
                <a:solidFill>
                  <a:srgbClr val="C00000"/>
                </a:solidFill>
              </a:rPr>
              <a:t>, </a:t>
            </a:r>
            <a:endParaRPr lang="cs-CZ" b="1" dirty="0" smtClean="0">
              <a:solidFill>
                <a:srgbClr val="C00000"/>
              </a:solidFill>
            </a:endParaRPr>
          </a:p>
          <a:p>
            <a:r>
              <a:rPr lang="cs-CZ" b="1" dirty="0" err="1" smtClean="0">
                <a:solidFill>
                  <a:srgbClr val="C00000"/>
                </a:solidFill>
              </a:rPr>
              <a:t>snake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71051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88</Words>
  <Application>Microsoft Office PowerPoint</Application>
  <PresentationFormat>Předvádění na obrazovce (4:3)</PresentationFormat>
  <Paragraphs>60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VY_32_INOVACE_221_Animals</vt:lpstr>
      <vt:lpstr>ANIMALS</vt:lpstr>
      <vt:lpstr>Do you know animals?</vt:lpstr>
      <vt:lpstr>Do you know animals?</vt:lpstr>
      <vt:lpstr>Find animals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ANIMALS</dc:title>
  <dc:creator>Jarka</dc:creator>
  <cp:lastModifiedBy>Jarka</cp:lastModifiedBy>
  <cp:revision>9</cp:revision>
  <dcterms:created xsi:type="dcterms:W3CDTF">2010-12-30T13:01:31Z</dcterms:created>
  <dcterms:modified xsi:type="dcterms:W3CDTF">2011-03-27T14:58:29Z</dcterms:modified>
</cp:coreProperties>
</file>