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sldIdLst>
    <p:sldId id="260" r:id="rId2"/>
    <p:sldId id="256" r:id="rId3"/>
    <p:sldId id="257" r:id="rId4"/>
    <p:sldId id="259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1B5AAE-C805-46B9-9922-730C68B0012E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4962C0-E2AE-44FF-B3F9-322C79F2B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767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Dát všem žákům k vyplnění, jeden vyhodnotí.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62C0-E2AE-44FF-B3F9-322C79F2BF6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5935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Všichni napíší výsledky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62C0-E2AE-44FF-B3F9-322C79F2BF6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396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Zapiš odpovědi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62C0-E2AE-44FF-B3F9-322C79F2BF6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968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327E1DC-BAB8-44C6-A1B2-E6AEC3042A00}" type="datetimeFigureOut">
              <a:rPr lang="cs-CZ" smtClean="0"/>
              <a:t>27.3.2011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4D87A78-423E-4AB5-9A79-A1E4350FFCA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smtClean="0">
                <a:latin typeface="+mn-lt"/>
              </a:rPr>
              <a:t>VY_32_INOVACE_223_Hobbies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mtClean="0">
                <a:latin typeface="+mn-lt"/>
              </a:rPr>
              <a:t>Šablona</a:t>
            </a:r>
            <a:endParaRPr lang="cs-CZ" dirty="0" smtClean="0">
              <a:latin typeface="+mn-lt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124744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 dirty="0"/>
              <a:t>Identifikátor školy: 600 150 569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306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effectLst>
            <a:innerShdw blurRad="63500" dist="50800" dir="8100000">
              <a:schemeClr val="bg1">
                <a:lumMod val="75000"/>
                <a:alpha val="50000"/>
              </a:schemeClr>
            </a:innerShdw>
          </a:effectLst>
        </p:spPr>
        <p:txBody>
          <a:bodyPr>
            <a:normAutofit/>
          </a:bodyPr>
          <a:lstStyle/>
          <a:p>
            <a:r>
              <a:rPr lang="cs-CZ" sz="5400" b="1" u="sng" dirty="0" err="1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5400" b="1" u="sng" dirty="0" err="1" smtClean="0">
                <a:solidFill>
                  <a:schemeClr val="accent6">
                    <a:lumMod val="75000"/>
                  </a:schemeClr>
                </a:solidFill>
              </a:rPr>
              <a:t>obbies</a:t>
            </a:r>
            <a:endParaRPr lang="cs-CZ" sz="5400" b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conversation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584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questionnaire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?</a:t>
            </a:r>
          </a:p>
          <a:p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active</a:t>
            </a:r>
            <a:r>
              <a:rPr lang="cs-CZ" dirty="0" smtClean="0"/>
              <a:t> sportsman?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sport do </a:t>
            </a:r>
            <a:r>
              <a:rPr lang="cs-CZ" dirty="0" err="1" smtClean="0"/>
              <a:t>you</a:t>
            </a:r>
            <a:r>
              <a:rPr lang="cs-CZ" dirty="0" smtClean="0"/>
              <a:t> do?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</a:t>
            </a:r>
            <a:r>
              <a:rPr lang="cs-CZ" dirty="0" err="1" smtClean="0"/>
              <a:t>Tv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 </a:t>
            </a:r>
            <a:r>
              <a:rPr lang="cs-CZ" dirty="0" err="1" smtClean="0"/>
              <a:t>programme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smtClean="0"/>
              <a:t> theatre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cook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food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062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 </a:t>
            </a:r>
            <a:r>
              <a:rPr lang="cs-CZ" dirty="0" err="1" smtClean="0"/>
              <a:t>answers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 hobby?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My </a:t>
            </a:r>
            <a:r>
              <a:rPr lang="cs-CZ" dirty="0" err="1" smtClean="0"/>
              <a:t>mum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My </a:t>
            </a:r>
            <a:r>
              <a:rPr lang="cs-CZ" dirty="0" err="1" smtClean="0"/>
              <a:t>dad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My </a:t>
            </a:r>
            <a:r>
              <a:rPr lang="cs-CZ" dirty="0" err="1" smtClean="0"/>
              <a:t>brother</a:t>
            </a:r>
            <a:r>
              <a:rPr lang="cs-CZ" dirty="0" smtClean="0"/>
              <a:t>, </a:t>
            </a:r>
            <a:r>
              <a:rPr lang="cs-CZ" dirty="0" err="1" smtClean="0"/>
              <a:t>sister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My </a:t>
            </a:r>
            <a:r>
              <a:rPr lang="cs-CZ" dirty="0" err="1" smtClean="0"/>
              <a:t>cousin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89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Prepare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questionnaire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Only</a:t>
            </a:r>
            <a:r>
              <a:rPr lang="cs-CZ" dirty="0" smtClean="0"/>
              <a:t> </a:t>
            </a:r>
            <a:r>
              <a:rPr lang="cs-CZ" dirty="0" err="1" smtClean="0"/>
              <a:t>five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 and </a:t>
            </a:r>
            <a:r>
              <a:rPr lang="cs-CZ" dirty="0" err="1" smtClean="0"/>
              <a:t>ask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1.</a:t>
            </a:r>
          </a:p>
          <a:p>
            <a:pPr marL="0" indent="0">
              <a:buNone/>
            </a:pPr>
            <a:r>
              <a:rPr lang="cs-CZ" dirty="0" smtClean="0"/>
              <a:t>2.</a:t>
            </a:r>
          </a:p>
          <a:p>
            <a:pPr marL="0" indent="0">
              <a:buNone/>
            </a:pPr>
            <a:r>
              <a:rPr lang="cs-CZ" dirty="0" smtClean="0"/>
              <a:t>3.</a:t>
            </a:r>
          </a:p>
          <a:p>
            <a:pPr marL="0" indent="0">
              <a:buNone/>
            </a:pPr>
            <a:r>
              <a:rPr lang="cs-CZ" dirty="0" smtClean="0"/>
              <a:t>4.</a:t>
            </a:r>
          </a:p>
          <a:p>
            <a:pPr marL="0" indent="0">
              <a:buNone/>
            </a:pPr>
            <a:r>
              <a:rPr lang="cs-CZ" smtClean="0"/>
              <a:t>5.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253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46</TotalTime>
  <Words>135</Words>
  <Application>Microsoft Office PowerPoint</Application>
  <PresentationFormat>Předvádění na obrazovce (4:3)</PresentationFormat>
  <Paragraphs>41</Paragraphs>
  <Slides>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VY_32_INOVACE_223_Hobbies</vt:lpstr>
      <vt:lpstr>Hobbies</vt:lpstr>
      <vt:lpstr>Complete the questionnaire</vt:lpstr>
      <vt:lpstr>Find out answers at home</vt:lpstr>
      <vt:lpstr>Prepare your questionnaire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Hobbies</dc:title>
  <dc:creator>Jarka</dc:creator>
  <cp:lastModifiedBy>Jarka</cp:lastModifiedBy>
  <cp:revision>8</cp:revision>
  <dcterms:created xsi:type="dcterms:W3CDTF">2010-12-30T12:02:05Z</dcterms:created>
  <dcterms:modified xsi:type="dcterms:W3CDTF">2011-03-27T14:59:37Z</dcterms:modified>
</cp:coreProperties>
</file>