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0" r:id="rId4"/>
    <p:sldId id="261" r:id="rId5"/>
    <p:sldId id="258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014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830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884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206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260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771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87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081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11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322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039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1BF45F-D59F-44D4-A899-0A5ED54B911A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C0FFE-876D-4B2F-B7EE-3646FC897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68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>
                <a:latin typeface="+mn-lt"/>
              </a:rPr>
              <a:t>VY_32_INOVACE_224_Irregular </a:t>
            </a:r>
            <a:r>
              <a:rPr lang="cs-CZ" sz="3200" dirty="0" err="1">
                <a:latin typeface="+mn-lt"/>
              </a:rPr>
              <a:t>verbs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692696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032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u="sng" dirty="0" err="1" smtClean="0">
                <a:solidFill>
                  <a:srgbClr val="7030A0"/>
                </a:solidFill>
              </a:rPr>
              <a:t>Irregular</a:t>
            </a:r>
            <a:r>
              <a:rPr lang="cs-CZ" b="1" u="sng" dirty="0" smtClean="0">
                <a:solidFill>
                  <a:srgbClr val="7030A0"/>
                </a:solidFill>
              </a:rPr>
              <a:t> </a:t>
            </a:r>
            <a:r>
              <a:rPr lang="cs-CZ" b="1" u="sng" dirty="0" err="1" smtClean="0">
                <a:solidFill>
                  <a:srgbClr val="7030A0"/>
                </a:solidFill>
              </a:rPr>
              <a:t>verbs</a:t>
            </a: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Procvičování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536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u="sng" dirty="0" err="1" smtClean="0"/>
              <a:t>Complete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</a:t>
            </a:r>
            <a:r>
              <a:rPr lang="cs-CZ" b="1" u="sng" dirty="0" err="1" smtClean="0"/>
              <a:t>he</a:t>
            </a:r>
            <a:r>
              <a:rPr lang="cs-CZ" b="1" u="sng" dirty="0" smtClean="0"/>
              <a:t> table </a:t>
            </a:r>
            <a:endParaRPr lang="cs-CZ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0595097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In Czech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Infinitive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Past </a:t>
                      </a:r>
                      <a:r>
                        <a:rPr lang="cs-CZ" dirty="0" err="1" smtClean="0"/>
                        <a:t>simple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zlomit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psát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přijít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jít, jet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koupit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myslet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brát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vyrobit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vidět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5322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u="sng" dirty="0" err="1" smtClean="0"/>
              <a:t>Complete</a:t>
            </a:r>
            <a:r>
              <a:rPr lang="cs-CZ" b="1" u="sng" dirty="0" smtClean="0"/>
              <a:t> </a:t>
            </a:r>
            <a:r>
              <a:rPr lang="cs-CZ" b="1" u="sng" dirty="0" err="1"/>
              <a:t>the</a:t>
            </a:r>
            <a:r>
              <a:rPr lang="cs-CZ" b="1" u="sng" dirty="0"/>
              <a:t> table </a:t>
            </a:r>
            <a:endParaRPr lang="cs-CZ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6018220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In Czech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Infinitive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Past </a:t>
                      </a:r>
                      <a:r>
                        <a:rPr lang="cs-CZ" dirty="0" err="1" smtClean="0"/>
                        <a:t>simple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zlomit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break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psát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write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přijít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jít, jet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koupit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buy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myslet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think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brát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take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vyrobit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make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vidět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5322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u="sng" dirty="0" err="1" smtClean="0"/>
              <a:t>Complete</a:t>
            </a:r>
            <a:r>
              <a:rPr lang="cs-CZ" b="1" u="sng" dirty="0" smtClean="0"/>
              <a:t> </a:t>
            </a:r>
            <a:r>
              <a:rPr lang="cs-CZ" b="1" u="sng" dirty="0" err="1"/>
              <a:t>the</a:t>
            </a:r>
            <a:r>
              <a:rPr lang="cs-CZ" b="1" u="sng" dirty="0"/>
              <a:t> table </a:t>
            </a:r>
            <a:endParaRPr lang="cs-CZ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1056478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In Czech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Infinitive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Past </a:t>
                      </a:r>
                      <a:r>
                        <a:rPr lang="cs-CZ" dirty="0" err="1" smtClean="0"/>
                        <a:t>simple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zlomit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break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broke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psát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write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wrote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přijít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came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jít, jet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went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koupit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buy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bought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myslet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think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thought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brát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take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took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</a:t>
                      </a:r>
                      <a:r>
                        <a:rPr lang="cs-CZ" smtClean="0"/>
                        <a:t>ead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vyrobit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make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made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vidět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saw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88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u="sng" dirty="0" smtClean="0"/>
              <a:t>Make </a:t>
            </a:r>
            <a:r>
              <a:rPr lang="cs-CZ" b="1" u="sng" dirty="0" err="1" smtClean="0"/>
              <a:t>sentences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1. Kladná, 3. os., č. j.       </a:t>
            </a:r>
            <a:r>
              <a:rPr lang="cs-CZ" sz="1600" b="1" dirty="0" smtClean="0"/>
              <a:t>Go</a:t>
            </a:r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2. Otázka, 2. os., č. j.       </a:t>
            </a:r>
            <a:r>
              <a:rPr lang="cs-CZ" sz="1600" b="1" dirty="0" err="1" smtClean="0"/>
              <a:t>Write</a:t>
            </a:r>
            <a:endParaRPr lang="cs-CZ" sz="1600" b="1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Záporná, 1. os., č. j.     </a:t>
            </a:r>
            <a:r>
              <a:rPr lang="cs-CZ" sz="1600" b="1" dirty="0" err="1" smtClean="0"/>
              <a:t>Read</a:t>
            </a:r>
            <a:endParaRPr lang="cs-CZ" sz="16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4. Kladná, 3. os., č. j.        </a:t>
            </a:r>
            <a:r>
              <a:rPr lang="cs-CZ" sz="1600" b="1" dirty="0" err="1" smtClean="0"/>
              <a:t>Take</a:t>
            </a:r>
            <a:endParaRPr lang="cs-CZ" sz="16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5. Kladná, 1. os., č. j.        </a:t>
            </a:r>
            <a:r>
              <a:rPr lang="cs-CZ" sz="1600" b="1" dirty="0" err="1" smtClean="0"/>
              <a:t>Write</a:t>
            </a:r>
            <a:endParaRPr lang="cs-CZ" sz="16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6. Kladná, 3. os., č. mn.    </a:t>
            </a:r>
            <a:r>
              <a:rPr lang="cs-CZ" sz="1600" b="1" dirty="0" smtClean="0"/>
              <a:t>Buy</a:t>
            </a:r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7. Záporná, 3. os., č. mn.  </a:t>
            </a:r>
            <a:r>
              <a:rPr lang="cs-CZ" sz="1600" b="1" dirty="0" smtClean="0"/>
              <a:t>Buy</a:t>
            </a:r>
            <a:endParaRPr lang="cs-CZ" sz="1600" b="1" dirty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4217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u="sng" dirty="0" smtClean="0"/>
              <a:t>Make </a:t>
            </a:r>
            <a:r>
              <a:rPr lang="cs-CZ" b="1" u="sng" dirty="0" err="1" smtClean="0"/>
              <a:t>sentences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1. Kladná, 3. os., č. j.       </a:t>
            </a:r>
            <a:r>
              <a:rPr lang="cs-CZ" sz="1600" b="1" dirty="0" smtClean="0"/>
              <a:t>GO                                      He </a:t>
            </a:r>
            <a:r>
              <a:rPr lang="cs-CZ" sz="1600" b="1" dirty="0" err="1" smtClean="0"/>
              <a:t>went</a:t>
            </a:r>
            <a:r>
              <a:rPr lang="cs-CZ" sz="1600" b="1" dirty="0" smtClean="0"/>
              <a:t> to </a:t>
            </a: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shop</a:t>
            </a:r>
            <a:r>
              <a:rPr lang="cs-CZ" sz="1600" b="1" dirty="0" smtClean="0"/>
              <a:t>.</a:t>
            </a:r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2. Otázka, 2. os., č. j.       </a:t>
            </a:r>
            <a:r>
              <a:rPr lang="cs-CZ" sz="1600" b="1" dirty="0" err="1" smtClean="0"/>
              <a:t>Write</a:t>
            </a:r>
            <a:r>
              <a:rPr lang="cs-CZ" sz="1600" b="1" dirty="0" smtClean="0"/>
              <a:t>                                  </a:t>
            </a:r>
            <a:r>
              <a:rPr lang="cs-CZ" sz="1600" b="1" dirty="0" err="1" smtClean="0"/>
              <a:t>Did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you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write</a:t>
            </a:r>
            <a:r>
              <a:rPr lang="cs-CZ" sz="1600" b="1" dirty="0" smtClean="0"/>
              <a:t> a </a:t>
            </a:r>
            <a:r>
              <a:rPr lang="cs-CZ" sz="1600" b="1" dirty="0" err="1" smtClean="0"/>
              <a:t>letter</a:t>
            </a:r>
            <a:r>
              <a:rPr lang="cs-CZ" sz="1600" b="1" dirty="0" smtClean="0"/>
              <a:t>.</a:t>
            </a:r>
            <a:r>
              <a:rPr lang="cs-CZ" sz="1600" dirty="0"/>
              <a:t>?</a:t>
            </a:r>
            <a:r>
              <a:rPr lang="cs-CZ" sz="1600" dirty="0" smtClean="0"/>
              <a:t>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Záporná, 1. os., č. j.     </a:t>
            </a:r>
            <a:r>
              <a:rPr lang="cs-CZ" sz="1600" b="1" dirty="0" err="1" smtClean="0"/>
              <a:t>Read</a:t>
            </a:r>
            <a:r>
              <a:rPr lang="cs-CZ" sz="1600" b="1" dirty="0" smtClean="0"/>
              <a:t>                                   I </a:t>
            </a:r>
            <a:r>
              <a:rPr lang="cs-CZ" sz="1600" b="1" dirty="0" err="1" smtClean="0"/>
              <a:t>didn´t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read</a:t>
            </a:r>
            <a:r>
              <a:rPr lang="cs-CZ" sz="1600" b="1" dirty="0" smtClean="0"/>
              <a:t> a </a:t>
            </a:r>
            <a:r>
              <a:rPr lang="cs-CZ" sz="1600" b="1" dirty="0" err="1" smtClean="0"/>
              <a:t>book</a:t>
            </a:r>
            <a:r>
              <a:rPr lang="cs-CZ" sz="1600" b="1" dirty="0" smtClean="0"/>
              <a:t>.</a:t>
            </a:r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4. Kladná, 3. os., č. j.        </a:t>
            </a:r>
            <a:r>
              <a:rPr lang="cs-CZ" sz="1600" b="1" dirty="0" err="1" smtClean="0"/>
              <a:t>Take</a:t>
            </a:r>
            <a:r>
              <a:rPr lang="cs-CZ" sz="1600" b="1" dirty="0" smtClean="0"/>
              <a:t>                                    </a:t>
            </a:r>
            <a:r>
              <a:rPr lang="cs-CZ" sz="1600" b="1" dirty="0" err="1" smtClean="0"/>
              <a:t>She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took</a:t>
            </a:r>
            <a:r>
              <a:rPr lang="cs-CZ" sz="1600" b="1" dirty="0" smtClean="0"/>
              <a:t> a </a:t>
            </a:r>
            <a:r>
              <a:rPr lang="cs-CZ" sz="1600" b="1" dirty="0" err="1" smtClean="0"/>
              <a:t>pencil</a:t>
            </a:r>
            <a:r>
              <a:rPr lang="cs-CZ" sz="1600" b="1" dirty="0" smtClean="0"/>
              <a:t>.</a:t>
            </a:r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5. Kladná, 1. os., č. j.        </a:t>
            </a:r>
            <a:r>
              <a:rPr lang="cs-CZ" sz="1600" b="1" dirty="0" err="1" smtClean="0"/>
              <a:t>Write</a:t>
            </a:r>
            <a:r>
              <a:rPr lang="cs-CZ" sz="1600" b="1" dirty="0" smtClean="0"/>
              <a:t>                                  </a:t>
            </a:r>
            <a:r>
              <a:rPr lang="cs-CZ" sz="1600" b="1" dirty="0" err="1" smtClean="0"/>
              <a:t>We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wrote</a:t>
            </a:r>
            <a:r>
              <a:rPr lang="cs-CZ" sz="1600" b="1" dirty="0" smtClean="0"/>
              <a:t> a </a:t>
            </a:r>
            <a:r>
              <a:rPr lang="cs-CZ" sz="1600" b="1" dirty="0" err="1" smtClean="0"/>
              <a:t>letter</a:t>
            </a:r>
            <a:r>
              <a:rPr lang="cs-CZ" sz="1600" b="1" dirty="0" smtClean="0"/>
              <a:t>.</a:t>
            </a:r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6. Kladná, 3. os., č. mn.    </a:t>
            </a:r>
            <a:r>
              <a:rPr lang="cs-CZ" sz="1600" b="1" dirty="0" smtClean="0"/>
              <a:t>Buy                                     </a:t>
            </a:r>
            <a:r>
              <a:rPr lang="cs-CZ" sz="1600" b="1" dirty="0" err="1" smtClean="0"/>
              <a:t>They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bought</a:t>
            </a:r>
            <a:r>
              <a:rPr lang="cs-CZ" sz="1600" b="1" dirty="0" smtClean="0"/>
              <a:t> a </a:t>
            </a:r>
            <a:r>
              <a:rPr lang="cs-CZ" sz="1600" b="1" dirty="0" err="1" smtClean="0"/>
              <a:t>new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magazine</a:t>
            </a:r>
            <a:r>
              <a:rPr lang="cs-CZ" sz="1600" b="1" dirty="0" smtClean="0"/>
              <a:t>.</a:t>
            </a:r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7. Záporná, 3. os., č. mn.  </a:t>
            </a:r>
            <a:r>
              <a:rPr lang="cs-CZ" sz="1600" b="1" dirty="0" smtClean="0"/>
              <a:t>Buy                                     </a:t>
            </a:r>
            <a:r>
              <a:rPr lang="cs-CZ" sz="1600" b="1" dirty="0" err="1" smtClean="0"/>
              <a:t>They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didn´t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buy</a:t>
            </a:r>
            <a:r>
              <a:rPr lang="cs-CZ" sz="1600" b="1" dirty="0" smtClean="0"/>
              <a:t> a </a:t>
            </a:r>
            <a:r>
              <a:rPr lang="cs-CZ" sz="1600" b="1" dirty="0" err="1" smtClean="0"/>
              <a:t>new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magazine</a:t>
            </a:r>
            <a:r>
              <a:rPr lang="cs-CZ" sz="1600" b="1" dirty="0" smtClean="0"/>
              <a:t>.</a:t>
            </a:r>
            <a:endParaRPr lang="cs-CZ" sz="1600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43152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327</Words>
  <Application>Microsoft Office PowerPoint</Application>
  <PresentationFormat>Předvádění na obrazovce (4:3)</PresentationFormat>
  <Paragraphs>105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VY_32_INOVACE_224_Irregular verbs</vt:lpstr>
      <vt:lpstr>Irregular verbs</vt:lpstr>
      <vt:lpstr>Complete the table </vt:lpstr>
      <vt:lpstr>Complete the table </vt:lpstr>
      <vt:lpstr>Complete the table </vt:lpstr>
      <vt:lpstr>Make sentences</vt:lpstr>
      <vt:lpstr>Make sentences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</dc:title>
  <dc:creator>Jarka</dc:creator>
  <cp:lastModifiedBy>dana</cp:lastModifiedBy>
  <cp:revision>11</cp:revision>
  <dcterms:created xsi:type="dcterms:W3CDTF">2011-01-03T19:15:54Z</dcterms:created>
  <dcterms:modified xsi:type="dcterms:W3CDTF">2012-05-12T14:11:59Z</dcterms:modified>
</cp:coreProperties>
</file>