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8" r:id="rId4"/>
    <p:sldId id="257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33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98E940-EF77-4929-97A7-9C652FF1E891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3C2F21-520D-4964-8FDC-4032433093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84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Užij</a:t>
            </a:r>
            <a:r>
              <a:rPr lang="cs-CZ" baseline="0" dirty="0" smtClean="0"/>
              <a:t> slovesa: play, </a:t>
            </a:r>
            <a:r>
              <a:rPr lang="cs-CZ" baseline="0" dirty="0" err="1" smtClean="0"/>
              <a:t>work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watch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read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help</a:t>
            </a:r>
            <a:r>
              <a:rPr lang="cs-CZ" baseline="0" dirty="0" smtClean="0"/>
              <a:t>, play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3C2F21-520D-4964-8FDC-40324330939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35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149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47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79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395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981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288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297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254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016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676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873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89C9F-7037-4AA8-8F18-1FFE69B1621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CD5088-8CCA-486F-91E7-CED001DDA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631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>
                <a:latin typeface="+mn-lt"/>
              </a:rPr>
              <a:t>VY_32_INOVACE_226_Minulý čas průběhový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32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accent6"/>
                </a:solidFill>
              </a:rPr>
              <a:t>Minulý čas průběhový</a:t>
            </a:r>
            <a:endParaRPr lang="cs-CZ" b="1" u="sng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Procvičování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52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OffAxis1Right"/>
            <a:lightRig rig="threePt" dir="t"/>
          </a:scene3d>
        </p:spPr>
        <p:txBody>
          <a:bodyPr/>
          <a:lstStyle/>
          <a:p>
            <a:r>
              <a:rPr lang="cs-CZ" b="1" dirty="0" smtClean="0"/>
              <a:t>To </a:t>
            </a:r>
            <a:r>
              <a:rPr lang="cs-CZ" b="1" dirty="0" err="1" smtClean="0"/>
              <a:t>be</a:t>
            </a:r>
            <a:r>
              <a:rPr lang="cs-CZ" b="1" dirty="0" smtClean="0"/>
              <a:t> – past tense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                     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y</a:t>
            </a:r>
            <a:r>
              <a:rPr lang="cs-CZ" dirty="0" err="1" smtClean="0">
                <a:solidFill>
                  <a:srgbClr val="00B050"/>
                </a:solidFill>
              </a:rPr>
              <a:t>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were</a:t>
            </a:r>
            <a:r>
              <a:rPr lang="cs-CZ" dirty="0" smtClean="0">
                <a:solidFill>
                  <a:srgbClr val="00B050"/>
                </a:solidFill>
              </a:rPr>
              <a:t>                           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were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e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i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1600" dirty="0" smtClean="0"/>
              <a:t>čas složený ze slovesa to </a:t>
            </a:r>
            <a:r>
              <a:rPr lang="cs-CZ" sz="1600" dirty="0" err="1" smtClean="0"/>
              <a:t>be</a:t>
            </a:r>
            <a:r>
              <a:rPr lang="cs-CZ" sz="1600" dirty="0" smtClean="0"/>
              <a:t> v minulém čase a významového slovesa zakončeného na </a:t>
            </a:r>
            <a:r>
              <a:rPr lang="cs-CZ" sz="1600" dirty="0" err="1" smtClean="0"/>
              <a:t>ing</a:t>
            </a: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/>
              <a:t>d</a:t>
            </a:r>
            <a:r>
              <a:rPr lang="cs-CZ" sz="1600" dirty="0" smtClean="0"/>
              <a:t>ěj, který se odehrává v minulosti a říká, že někdo je uprostřed nějakého děje</a:t>
            </a:r>
          </a:p>
        </p:txBody>
      </p:sp>
    </p:spTree>
    <p:extLst>
      <p:ext uri="{BB962C8B-B14F-4D97-AF65-F5344CB8AC3E}">
        <p14:creationId xmlns:p14="http://schemas.microsoft.com/office/powerpoint/2010/main" val="289228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OffAxis1Right"/>
            <a:lightRig rig="threePt" dir="t"/>
          </a:scene3d>
        </p:spPr>
        <p:txBody>
          <a:bodyPr/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these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2000" dirty="0" smtClean="0"/>
              <a:t>I                          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piano.</a:t>
            </a:r>
          </a:p>
          <a:p>
            <a:endParaRPr lang="cs-CZ" sz="2000" dirty="0" smtClean="0"/>
          </a:p>
          <a:p>
            <a:r>
              <a:rPr lang="cs-CZ" sz="2000" dirty="0" smtClean="0"/>
              <a:t>He                                    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bank.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                                       </a:t>
            </a:r>
            <a:r>
              <a:rPr lang="cs-CZ" sz="2000" dirty="0" err="1" smtClean="0"/>
              <a:t>Tv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                         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new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 smtClean="0"/>
              <a:t>She</a:t>
            </a:r>
            <a:r>
              <a:rPr lang="cs-CZ" sz="2000" dirty="0" smtClean="0"/>
              <a:t>                                      my </a:t>
            </a:r>
            <a:r>
              <a:rPr lang="cs-CZ" sz="2000" dirty="0" err="1" smtClean="0"/>
              <a:t>mum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                                       </a:t>
            </a:r>
            <a:r>
              <a:rPr lang="cs-CZ" sz="2000" dirty="0" err="1" smtClean="0"/>
              <a:t>football</a:t>
            </a:r>
            <a:r>
              <a:rPr lang="cs-CZ" sz="2000" dirty="0" smtClean="0"/>
              <a:t>.</a:t>
            </a:r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168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playing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70892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working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338835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watching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415389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reading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63068" y="487015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helping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3068" y="5661248"/>
            <a:ext cx="1784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playing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89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OffAxis1Right"/>
            <a:lightRig rig="threePt" dir="t"/>
          </a:scene3d>
        </p:spPr>
        <p:txBody>
          <a:bodyPr/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sentences</a:t>
            </a:r>
            <a:r>
              <a:rPr lang="cs-CZ" b="1" dirty="0" smtClean="0"/>
              <a:t> in negative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I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piano.</a:t>
            </a:r>
          </a:p>
          <a:p>
            <a:r>
              <a:rPr lang="cs-CZ" dirty="0" smtClean="0"/>
              <a:t>He                           in </a:t>
            </a:r>
            <a:r>
              <a:rPr lang="cs-CZ" dirty="0" err="1" smtClean="0"/>
              <a:t>the</a:t>
            </a:r>
            <a:r>
              <a:rPr lang="cs-CZ" dirty="0" smtClean="0"/>
              <a:t> bank.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C000"/>
                </a:solidFill>
              </a:rPr>
              <a:t>                        my </a:t>
            </a:r>
            <a:r>
              <a:rPr lang="cs-CZ" dirty="0" err="1" smtClean="0">
                <a:solidFill>
                  <a:srgbClr val="FFC000"/>
                </a:solidFill>
              </a:rPr>
              <a:t>mum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                      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93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OffAxis1Right"/>
            <a:lightRig rig="threePt" dir="t"/>
          </a:scene3d>
        </p:spPr>
        <p:txBody>
          <a:bodyPr/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sentences</a:t>
            </a:r>
            <a:r>
              <a:rPr lang="cs-CZ" b="1" dirty="0" smtClean="0"/>
              <a:t> in negative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wasn´t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playing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piano.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bank.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weren´t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watching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wasn´t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helping</a:t>
            </a:r>
            <a:r>
              <a:rPr lang="cs-CZ" dirty="0" smtClean="0">
                <a:solidFill>
                  <a:srgbClr val="FFC000"/>
                </a:solidFill>
              </a:rPr>
              <a:t> my </a:t>
            </a:r>
            <a:r>
              <a:rPr lang="cs-CZ" dirty="0" err="1" smtClean="0">
                <a:solidFill>
                  <a:srgbClr val="FFC000"/>
                </a:solidFill>
              </a:rPr>
              <a:t>mum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21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OffAxis1Right"/>
            <a:lightRig rig="threePt" dir="t"/>
          </a:scene3d>
        </p:spPr>
        <p:txBody>
          <a:bodyPr/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        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piano?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in </a:t>
            </a:r>
            <a:r>
              <a:rPr lang="cs-CZ" dirty="0" err="1" smtClean="0"/>
              <a:t>the</a:t>
            </a:r>
            <a:r>
              <a:rPr lang="cs-CZ" dirty="0" smtClean="0"/>
              <a:t> bank?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      my </a:t>
            </a:r>
            <a:r>
              <a:rPr lang="cs-CZ" dirty="0" err="1" smtClean="0">
                <a:solidFill>
                  <a:srgbClr val="FFC000"/>
                </a:solidFill>
              </a:rPr>
              <a:t>mum</a:t>
            </a:r>
            <a:r>
              <a:rPr lang="cs-CZ" dirty="0">
                <a:solidFill>
                  <a:srgbClr val="FFC000"/>
                </a:solidFill>
              </a:rPr>
              <a:t>?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football</a:t>
            </a:r>
            <a:r>
              <a:rPr lang="cs-CZ" dirty="0"/>
              <a:t>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93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OffAxis1Right"/>
            <a:lightRig rig="threePt" dir="t"/>
          </a:scene3d>
        </p:spPr>
        <p:txBody>
          <a:bodyPr/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 I </a:t>
            </a:r>
            <a:r>
              <a:rPr lang="cs-CZ" b="1" dirty="0" err="1" smtClean="0">
                <a:solidFill>
                  <a:srgbClr val="C00000"/>
                </a:solidFill>
              </a:rPr>
              <a:t>playing</a:t>
            </a:r>
            <a:r>
              <a:rPr lang="cs-CZ" b="1" dirty="0" smtClean="0">
                <a:solidFill>
                  <a:srgbClr val="C00000"/>
                </a:solidFill>
              </a:rPr>
              <a:t>             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piano?</a:t>
            </a:r>
          </a:p>
          <a:p>
            <a:r>
              <a:rPr lang="cs-CZ" dirty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 he </a:t>
            </a:r>
            <a:r>
              <a:rPr lang="cs-CZ" b="1" dirty="0" err="1" smtClean="0">
                <a:solidFill>
                  <a:srgbClr val="C00000"/>
                </a:solidFill>
              </a:rPr>
              <a:t>working</a:t>
            </a:r>
            <a:r>
              <a:rPr lang="cs-CZ" b="1" dirty="0" smtClean="0">
                <a:solidFill>
                  <a:srgbClr val="C00000"/>
                </a:solidFill>
              </a:rPr>
              <a:t>        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bank?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watching</a:t>
            </a:r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they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reading</a:t>
            </a:r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helping</a:t>
            </a:r>
            <a:r>
              <a:rPr lang="cs-CZ" b="1" dirty="0" smtClean="0">
                <a:solidFill>
                  <a:srgbClr val="C00000"/>
                </a:solidFill>
              </a:rPr>
              <a:t>        </a:t>
            </a:r>
            <a:r>
              <a:rPr lang="cs-CZ" dirty="0" smtClean="0">
                <a:solidFill>
                  <a:srgbClr val="FFC000"/>
                </a:solidFill>
              </a:rPr>
              <a:t>my </a:t>
            </a:r>
            <a:r>
              <a:rPr lang="cs-CZ" dirty="0" err="1" smtClean="0">
                <a:solidFill>
                  <a:srgbClr val="FFC000"/>
                </a:solidFill>
              </a:rPr>
              <a:t>mum</a:t>
            </a:r>
            <a:r>
              <a:rPr lang="cs-CZ" dirty="0">
                <a:solidFill>
                  <a:srgbClr val="FFC000"/>
                </a:solidFill>
              </a:rPr>
              <a:t>?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playing</a:t>
            </a:r>
            <a:r>
              <a:rPr lang="cs-CZ" b="1" dirty="0" smtClean="0">
                <a:solidFill>
                  <a:srgbClr val="C00000"/>
                </a:solidFill>
              </a:rPr>
              <a:t>       </a:t>
            </a:r>
            <a:r>
              <a:rPr lang="cs-CZ" dirty="0" err="1" smtClean="0"/>
              <a:t>football</a:t>
            </a:r>
            <a:r>
              <a:rPr lang="cs-CZ" dirty="0"/>
              <a:t>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55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256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VY_32_INOVACE_226_Minulý čas průběhový</vt:lpstr>
      <vt:lpstr>Minulý čas průběhový</vt:lpstr>
      <vt:lpstr>To be – past tense</vt:lpstr>
      <vt:lpstr>Complete these sentences</vt:lpstr>
      <vt:lpstr>Make sentences in negative</vt:lpstr>
      <vt:lpstr>Make sentences in negative</vt:lpstr>
      <vt:lpstr>Make questions</vt:lpstr>
      <vt:lpstr>Make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Minulý čas průběhový</dc:title>
  <dc:creator>Jarka</dc:creator>
  <cp:lastModifiedBy>Jarka</cp:lastModifiedBy>
  <cp:revision>9</cp:revision>
  <dcterms:created xsi:type="dcterms:W3CDTF">2011-01-08T17:45:51Z</dcterms:created>
  <dcterms:modified xsi:type="dcterms:W3CDTF">2011-03-20T13:33:58Z</dcterms:modified>
</cp:coreProperties>
</file>