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33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FC90B8-422B-49F1-9904-BB42CB46C4E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28DBFA-5236-4457-A504-5C1D61099626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err="1" smtClean="0"/>
            <a:t>Verbs</a:t>
          </a:r>
          <a:endParaRPr lang="cs-CZ" dirty="0"/>
        </a:p>
      </dgm:t>
    </dgm:pt>
    <dgm:pt modelId="{E03D229B-D91D-4E23-8833-0739E05A6CE2}" type="parTrans" cxnId="{14252424-4647-447E-B370-A8F2596B532F}">
      <dgm:prSet/>
      <dgm:spPr/>
      <dgm:t>
        <a:bodyPr/>
        <a:lstStyle/>
        <a:p>
          <a:endParaRPr lang="cs-CZ"/>
        </a:p>
      </dgm:t>
    </dgm:pt>
    <dgm:pt modelId="{4DFD1D72-1208-41C4-A4EE-8A009A40989B}" type="sibTrans" cxnId="{14252424-4647-447E-B370-A8F2596B532F}">
      <dgm:prSet/>
      <dgm:spPr/>
      <dgm:t>
        <a:bodyPr/>
        <a:lstStyle/>
        <a:p>
          <a:endParaRPr lang="cs-CZ"/>
        </a:p>
      </dgm:t>
    </dgm:pt>
    <dgm:pt modelId="{5A5C3A50-A883-427F-9C76-F627F2F1B8E5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dirty="0" err="1" smtClean="0"/>
            <a:t>Nouns</a:t>
          </a:r>
          <a:endParaRPr lang="cs-CZ" dirty="0"/>
        </a:p>
      </dgm:t>
    </dgm:pt>
    <dgm:pt modelId="{59194499-6ECD-40B0-A0E1-F1D2DC57F3A4}" type="parTrans" cxnId="{B6ECA0E5-8C3F-480C-A187-76A19E05D613}">
      <dgm:prSet/>
      <dgm:spPr/>
      <dgm:t>
        <a:bodyPr/>
        <a:lstStyle/>
        <a:p>
          <a:endParaRPr lang="cs-CZ"/>
        </a:p>
      </dgm:t>
    </dgm:pt>
    <dgm:pt modelId="{78111C09-C103-4B11-B34C-538A551C9CCB}" type="sibTrans" cxnId="{B6ECA0E5-8C3F-480C-A187-76A19E05D613}">
      <dgm:prSet/>
      <dgm:spPr/>
      <dgm:t>
        <a:bodyPr/>
        <a:lstStyle/>
        <a:p>
          <a:endParaRPr lang="cs-CZ"/>
        </a:p>
      </dgm:t>
    </dgm:pt>
    <dgm:pt modelId="{89416687-A5D5-4BB2-AC00-B4557A780EA7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err="1" smtClean="0"/>
            <a:t>Adjectives</a:t>
          </a:r>
          <a:endParaRPr lang="cs-CZ" dirty="0"/>
        </a:p>
      </dgm:t>
    </dgm:pt>
    <dgm:pt modelId="{C0FFA0B4-CB51-4C9C-92DE-811E4FF4EB56}" type="parTrans" cxnId="{CC368281-8A15-4E0D-A716-67500B2F8CF6}">
      <dgm:prSet/>
      <dgm:spPr/>
      <dgm:t>
        <a:bodyPr/>
        <a:lstStyle/>
        <a:p>
          <a:endParaRPr lang="cs-CZ"/>
        </a:p>
      </dgm:t>
    </dgm:pt>
    <dgm:pt modelId="{C312A329-46B7-47EB-9800-9FCDB6121BA1}" type="sibTrans" cxnId="{CC368281-8A15-4E0D-A716-67500B2F8CF6}">
      <dgm:prSet/>
      <dgm:spPr/>
      <dgm:t>
        <a:bodyPr/>
        <a:lstStyle/>
        <a:p>
          <a:endParaRPr lang="cs-CZ"/>
        </a:p>
      </dgm:t>
    </dgm:pt>
    <dgm:pt modelId="{E5C480EC-4630-44E4-A5D4-5A6FB88EBC13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dirty="0" err="1" smtClean="0"/>
            <a:t>Adverbs</a:t>
          </a:r>
          <a:endParaRPr lang="cs-CZ" dirty="0"/>
        </a:p>
      </dgm:t>
    </dgm:pt>
    <dgm:pt modelId="{E946E84A-F489-4DAF-9D5E-FD9F1B570088}" type="parTrans" cxnId="{90C46E0D-50C6-4FE7-817D-719418B6992F}">
      <dgm:prSet/>
      <dgm:spPr/>
      <dgm:t>
        <a:bodyPr/>
        <a:lstStyle/>
        <a:p>
          <a:endParaRPr lang="cs-CZ"/>
        </a:p>
      </dgm:t>
    </dgm:pt>
    <dgm:pt modelId="{12610474-3CF0-47A4-AE47-A2CFFBC45A5D}" type="sibTrans" cxnId="{90C46E0D-50C6-4FE7-817D-719418B6992F}">
      <dgm:prSet/>
      <dgm:spPr/>
      <dgm:t>
        <a:bodyPr/>
        <a:lstStyle/>
        <a:p>
          <a:endParaRPr lang="cs-CZ"/>
        </a:p>
      </dgm:t>
    </dgm:pt>
    <dgm:pt modelId="{C902280F-F139-496C-949B-5619DD89E911}">
      <dgm:prSet phldrT="[Text]"/>
      <dgm:spPr/>
      <dgm:t>
        <a:bodyPr/>
        <a:lstStyle/>
        <a:p>
          <a:r>
            <a:rPr lang="cs-CZ" dirty="0" err="1" smtClean="0"/>
            <a:t>Others</a:t>
          </a:r>
          <a:endParaRPr lang="cs-CZ" dirty="0"/>
        </a:p>
      </dgm:t>
    </dgm:pt>
    <dgm:pt modelId="{DC7983C2-D01C-46C8-9055-78E7DBE8AC5A}" type="parTrans" cxnId="{8FA33FCC-CE9A-4466-A199-FF1CA50D0C5B}">
      <dgm:prSet/>
      <dgm:spPr/>
      <dgm:t>
        <a:bodyPr/>
        <a:lstStyle/>
        <a:p>
          <a:endParaRPr lang="cs-CZ"/>
        </a:p>
      </dgm:t>
    </dgm:pt>
    <dgm:pt modelId="{F8117ED0-D603-4F88-8FFA-52C1D66A930B}" type="sibTrans" cxnId="{8FA33FCC-CE9A-4466-A199-FF1CA50D0C5B}">
      <dgm:prSet/>
      <dgm:spPr/>
      <dgm:t>
        <a:bodyPr/>
        <a:lstStyle/>
        <a:p>
          <a:endParaRPr lang="cs-CZ"/>
        </a:p>
      </dgm:t>
    </dgm:pt>
    <dgm:pt modelId="{C63DEB54-7293-4CDB-B155-951F2C667D2C}" type="pres">
      <dgm:prSet presAssocID="{8CFC90B8-422B-49F1-9904-BB42CB46C4E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3FB6BF-6228-4C62-8206-E0C124D1EE08}" type="pres">
      <dgm:prSet presAssocID="{E328DBFA-5236-4457-A504-5C1D6109962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0BB18D-AF74-47FF-B790-40DF5C6BA4BE}" type="pres">
      <dgm:prSet presAssocID="{4DFD1D72-1208-41C4-A4EE-8A009A40989B}" presName="sibTrans" presStyleCnt="0"/>
      <dgm:spPr/>
    </dgm:pt>
    <dgm:pt modelId="{5A91C3EB-11DF-431B-8AB7-B99A10DEB0D5}" type="pres">
      <dgm:prSet presAssocID="{5A5C3A50-A883-427F-9C76-F627F2F1B8E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1E7C8-8008-4757-B585-3BBE3480A53D}" type="pres">
      <dgm:prSet presAssocID="{78111C09-C103-4B11-B34C-538A551C9CCB}" presName="sibTrans" presStyleCnt="0"/>
      <dgm:spPr/>
    </dgm:pt>
    <dgm:pt modelId="{78332139-6691-491C-A277-A2D25A283818}" type="pres">
      <dgm:prSet presAssocID="{89416687-A5D5-4BB2-AC00-B4557A780EA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FA7D0-CBFD-4C46-8A8F-285FC68C6F6F}" type="pres">
      <dgm:prSet presAssocID="{C312A329-46B7-47EB-9800-9FCDB6121BA1}" presName="sibTrans" presStyleCnt="0"/>
      <dgm:spPr/>
    </dgm:pt>
    <dgm:pt modelId="{EA6351D5-AB71-4612-BFEF-C8B0269EAC7C}" type="pres">
      <dgm:prSet presAssocID="{E5C480EC-4630-44E4-A5D4-5A6FB88EBC1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975B5-C35D-42B2-AF48-0EAD7BF19033}" type="pres">
      <dgm:prSet presAssocID="{12610474-3CF0-47A4-AE47-A2CFFBC45A5D}" presName="sibTrans" presStyleCnt="0"/>
      <dgm:spPr/>
    </dgm:pt>
    <dgm:pt modelId="{FE31CCDF-9D98-40AF-ACB7-D7B17C243FC5}" type="pres">
      <dgm:prSet presAssocID="{C902280F-F139-496C-949B-5619DD89E91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368281-8A15-4E0D-A716-67500B2F8CF6}" srcId="{8CFC90B8-422B-49F1-9904-BB42CB46C4E3}" destId="{89416687-A5D5-4BB2-AC00-B4557A780EA7}" srcOrd="2" destOrd="0" parTransId="{C0FFA0B4-CB51-4C9C-92DE-811E4FF4EB56}" sibTransId="{C312A329-46B7-47EB-9800-9FCDB6121BA1}"/>
    <dgm:cxn modelId="{8935E086-3506-4191-854D-751348D1F73E}" type="presOf" srcId="{C902280F-F139-496C-949B-5619DD89E911}" destId="{FE31CCDF-9D98-40AF-ACB7-D7B17C243FC5}" srcOrd="0" destOrd="0" presId="urn:microsoft.com/office/officeart/2005/8/layout/default"/>
    <dgm:cxn modelId="{2E5211A7-9A09-4D06-8F50-0A8EE4BCC5B6}" type="presOf" srcId="{89416687-A5D5-4BB2-AC00-B4557A780EA7}" destId="{78332139-6691-491C-A277-A2D25A283818}" srcOrd="0" destOrd="0" presId="urn:microsoft.com/office/officeart/2005/8/layout/default"/>
    <dgm:cxn modelId="{97EFE9FE-2ADE-4857-96E6-F910C6B2B2F7}" type="presOf" srcId="{8CFC90B8-422B-49F1-9904-BB42CB46C4E3}" destId="{C63DEB54-7293-4CDB-B155-951F2C667D2C}" srcOrd="0" destOrd="0" presId="urn:microsoft.com/office/officeart/2005/8/layout/default"/>
    <dgm:cxn modelId="{8FA33FCC-CE9A-4466-A199-FF1CA50D0C5B}" srcId="{8CFC90B8-422B-49F1-9904-BB42CB46C4E3}" destId="{C902280F-F139-496C-949B-5619DD89E911}" srcOrd="4" destOrd="0" parTransId="{DC7983C2-D01C-46C8-9055-78E7DBE8AC5A}" sibTransId="{F8117ED0-D603-4F88-8FFA-52C1D66A930B}"/>
    <dgm:cxn modelId="{7093FAE2-E84B-4E85-8CD0-563CB6AD5FD7}" type="presOf" srcId="{5A5C3A50-A883-427F-9C76-F627F2F1B8E5}" destId="{5A91C3EB-11DF-431B-8AB7-B99A10DEB0D5}" srcOrd="0" destOrd="0" presId="urn:microsoft.com/office/officeart/2005/8/layout/default"/>
    <dgm:cxn modelId="{3E662490-B063-48AC-8A33-12BD9DA15AC1}" type="presOf" srcId="{E5C480EC-4630-44E4-A5D4-5A6FB88EBC13}" destId="{EA6351D5-AB71-4612-BFEF-C8B0269EAC7C}" srcOrd="0" destOrd="0" presId="urn:microsoft.com/office/officeart/2005/8/layout/default"/>
    <dgm:cxn modelId="{90C46E0D-50C6-4FE7-817D-719418B6992F}" srcId="{8CFC90B8-422B-49F1-9904-BB42CB46C4E3}" destId="{E5C480EC-4630-44E4-A5D4-5A6FB88EBC13}" srcOrd="3" destOrd="0" parTransId="{E946E84A-F489-4DAF-9D5E-FD9F1B570088}" sibTransId="{12610474-3CF0-47A4-AE47-A2CFFBC45A5D}"/>
    <dgm:cxn modelId="{348F6626-D7E0-43D5-8745-71B7B111DD1D}" type="presOf" srcId="{E328DBFA-5236-4457-A504-5C1D61099626}" destId="{793FB6BF-6228-4C62-8206-E0C124D1EE08}" srcOrd="0" destOrd="0" presId="urn:microsoft.com/office/officeart/2005/8/layout/default"/>
    <dgm:cxn modelId="{14252424-4647-447E-B370-A8F2596B532F}" srcId="{8CFC90B8-422B-49F1-9904-BB42CB46C4E3}" destId="{E328DBFA-5236-4457-A504-5C1D61099626}" srcOrd="0" destOrd="0" parTransId="{E03D229B-D91D-4E23-8833-0739E05A6CE2}" sibTransId="{4DFD1D72-1208-41C4-A4EE-8A009A40989B}"/>
    <dgm:cxn modelId="{B6ECA0E5-8C3F-480C-A187-76A19E05D613}" srcId="{8CFC90B8-422B-49F1-9904-BB42CB46C4E3}" destId="{5A5C3A50-A883-427F-9C76-F627F2F1B8E5}" srcOrd="1" destOrd="0" parTransId="{59194499-6ECD-40B0-A0E1-F1D2DC57F3A4}" sibTransId="{78111C09-C103-4B11-B34C-538A551C9CCB}"/>
    <dgm:cxn modelId="{DA15BDB1-A0D2-47E9-AE1A-379AB7EEFF80}" type="presParOf" srcId="{C63DEB54-7293-4CDB-B155-951F2C667D2C}" destId="{793FB6BF-6228-4C62-8206-E0C124D1EE08}" srcOrd="0" destOrd="0" presId="urn:microsoft.com/office/officeart/2005/8/layout/default"/>
    <dgm:cxn modelId="{DE7B1DA0-3944-44AD-ACB7-B9D0CE968453}" type="presParOf" srcId="{C63DEB54-7293-4CDB-B155-951F2C667D2C}" destId="{AA0BB18D-AF74-47FF-B790-40DF5C6BA4BE}" srcOrd="1" destOrd="0" presId="urn:microsoft.com/office/officeart/2005/8/layout/default"/>
    <dgm:cxn modelId="{67FE2761-C79F-4260-99CE-18B1223B0198}" type="presParOf" srcId="{C63DEB54-7293-4CDB-B155-951F2C667D2C}" destId="{5A91C3EB-11DF-431B-8AB7-B99A10DEB0D5}" srcOrd="2" destOrd="0" presId="urn:microsoft.com/office/officeart/2005/8/layout/default"/>
    <dgm:cxn modelId="{8B0AE5C9-20AA-45E5-B1C4-0075E5292403}" type="presParOf" srcId="{C63DEB54-7293-4CDB-B155-951F2C667D2C}" destId="{92C1E7C8-8008-4757-B585-3BBE3480A53D}" srcOrd="3" destOrd="0" presId="urn:microsoft.com/office/officeart/2005/8/layout/default"/>
    <dgm:cxn modelId="{C633B942-8B30-48CC-9286-000D26BB2AB4}" type="presParOf" srcId="{C63DEB54-7293-4CDB-B155-951F2C667D2C}" destId="{78332139-6691-491C-A277-A2D25A283818}" srcOrd="4" destOrd="0" presId="urn:microsoft.com/office/officeart/2005/8/layout/default"/>
    <dgm:cxn modelId="{F6BCBC0E-7182-4855-BEBD-11702EFD4BB4}" type="presParOf" srcId="{C63DEB54-7293-4CDB-B155-951F2C667D2C}" destId="{B4BFA7D0-CBFD-4C46-8A8F-285FC68C6F6F}" srcOrd="5" destOrd="0" presId="urn:microsoft.com/office/officeart/2005/8/layout/default"/>
    <dgm:cxn modelId="{0C2E8EF1-E29C-47F0-89EF-3DC916D59FF3}" type="presParOf" srcId="{C63DEB54-7293-4CDB-B155-951F2C667D2C}" destId="{EA6351D5-AB71-4612-BFEF-C8B0269EAC7C}" srcOrd="6" destOrd="0" presId="urn:microsoft.com/office/officeart/2005/8/layout/default"/>
    <dgm:cxn modelId="{E016C442-7CD3-4E19-9C01-BBD1264FFD8C}" type="presParOf" srcId="{C63DEB54-7293-4CDB-B155-951F2C667D2C}" destId="{4BC975B5-C35D-42B2-AF48-0EAD7BF19033}" srcOrd="7" destOrd="0" presId="urn:microsoft.com/office/officeart/2005/8/layout/default"/>
    <dgm:cxn modelId="{E96D77ED-192A-4475-AC3D-E329B599E565}" type="presParOf" srcId="{C63DEB54-7293-4CDB-B155-951F2C667D2C}" destId="{FE31CCDF-9D98-40AF-ACB7-D7B17C243FC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FC90B8-422B-49F1-9904-BB42CB46C4E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28DBFA-5236-4457-A504-5C1D61099626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1400" dirty="0" smtClean="0"/>
            <a:t>play, live, </a:t>
          </a:r>
          <a:r>
            <a:rPr lang="cs-CZ" sz="1400" dirty="0" err="1" smtClean="0"/>
            <a:t>help</a:t>
          </a:r>
          <a:r>
            <a:rPr lang="cs-CZ" sz="1400" dirty="0" smtClean="0"/>
            <a:t>, </a:t>
          </a:r>
          <a:r>
            <a:rPr lang="cs-CZ" sz="1400" dirty="0" err="1" smtClean="0"/>
            <a:t>work</a:t>
          </a:r>
          <a:r>
            <a:rPr lang="cs-CZ" sz="1400" dirty="0" smtClean="0"/>
            <a:t>, </a:t>
          </a:r>
          <a:r>
            <a:rPr lang="cs-CZ" sz="1400" dirty="0" err="1" smtClean="0"/>
            <a:t>is</a:t>
          </a:r>
          <a:r>
            <a:rPr lang="cs-CZ" sz="1400" dirty="0" smtClean="0"/>
            <a:t>, study, are, </a:t>
          </a:r>
          <a:r>
            <a:rPr lang="cs-CZ" sz="1400" dirty="0" err="1" smtClean="0"/>
            <a:t>can</a:t>
          </a:r>
          <a:r>
            <a:rPr lang="cs-CZ" sz="1400" dirty="0" smtClean="0"/>
            <a:t>, not, </a:t>
          </a:r>
          <a:r>
            <a:rPr lang="cs-CZ" sz="1400" dirty="0" err="1" smtClean="0"/>
            <a:t>sit</a:t>
          </a:r>
          <a:r>
            <a:rPr lang="cs-CZ" sz="1400" dirty="0" smtClean="0"/>
            <a:t>, </a:t>
          </a:r>
          <a:r>
            <a:rPr lang="cs-CZ" sz="1400" dirty="0" err="1" smtClean="0"/>
            <a:t>read</a:t>
          </a:r>
          <a:r>
            <a:rPr lang="cs-CZ" sz="1400" dirty="0" smtClean="0"/>
            <a:t>, </a:t>
          </a:r>
          <a:r>
            <a:rPr lang="cs-CZ" sz="1400" dirty="0" err="1" smtClean="0"/>
            <a:t>eat</a:t>
          </a:r>
          <a:r>
            <a:rPr lang="cs-CZ" sz="1400" dirty="0" smtClean="0"/>
            <a:t>, </a:t>
          </a:r>
          <a:r>
            <a:rPr lang="cs-CZ" sz="1400" dirty="0" err="1" smtClean="0"/>
            <a:t>like</a:t>
          </a:r>
          <a:r>
            <a:rPr lang="cs-CZ" sz="1400" dirty="0" smtClean="0"/>
            <a:t>, love, </a:t>
          </a:r>
          <a:r>
            <a:rPr lang="cs-CZ" sz="1400" dirty="0" err="1" smtClean="0"/>
            <a:t>am</a:t>
          </a:r>
          <a:r>
            <a:rPr lang="cs-CZ" sz="1400" dirty="0" smtClean="0"/>
            <a:t>, go</a:t>
          </a:r>
          <a:endParaRPr lang="cs-CZ" sz="1400" dirty="0"/>
        </a:p>
      </dgm:t>
    </dgm:pt>
    <dgm:pt modelId="{E03D229B-D91D-4E23-8833-0739E05A6CE2}" type="parTrans" cxnId="{14252424-4647-447E-B370-A8F2596B532F}">
      <dgm:prSet/>
      <dgm:spPr/>
      <dgm:t>
        <a:bodyPr/>
        <a:lstStyle/>
        <a:p>
          <a:endParaRPr lang="cs-CZ"/>
        </a:p>
      </dgm:t>
    </dgm:pt>
    <dgm:pt modelId="{4DFD1D72-1208-41C4-A4EE-8A009A40989B}" type="sibTrans" cxnId="{14252424-4647-447E-B370-A8F2596B532F}">
      <dgm:prSet/>
      <dgm:spPr/>
      <dgm:t>
        <a:bodyPr/>
        <a:lstStyle/>
        <a:p>
          <a:endParaRPr lang="cs-CZ"/>
        </a:p>
      </dgm:t>
    </dgm:pt>
    <dgm:pt modelId="{5A5C3A50-A883-427F-9C76-F627F2F1B8E5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1400" dirty="0" err="1" smtClean="0"/>
            <a:t>mum</a:t>
          </a:r>
          <a:r>
            <a:rPr lang="cs-CZ" sz="1400" dirty="0" smtClean="0"/>
            <a:t>, </a:t>
          </a:r>
          <a:r>
            <a:rPr lang="cs-CZ" sz="1400" dirty="0" err="1" smtClean="0"/>
            <a:t>sister</a:t>
          </a:r>
          <a:r>
            <a:rPr lang="cs-CZ" sz="1400" dirty="0" smtClean="0"/>
            <a:t>, </a:t>
          </a:r>
          <a:r>
            <a:rPr lang="cs-CZ" sz="1400" dirty="0" err="1" smtClean="0"/>
            <a:t>brother</a:t>
          </a:r>
          <a:r>
            <a:rPr lang="cs-CZ" sz="1400" dirty="0" smtClean="0"/>
            <a:t>, </a:t>
          </a:r>
          <a:r>
            <a:rPr lang="cs-CZ" sz="1400" dirty="0" err="1" smtClean="0"/>
            <a:t>doctor</a:t>
          </a:r>
          <a:r>
            <a:rPr lang="cs-CZ" sz="1400" dirty="0" smtClean="0"/>
            <a:t>, </a:t>
          </a:r>
          <a:r>
            <a:rPr lang="cs-CZ" sz="1400" dirty="0" err="1" smtClean="0"/>
            <a:t>aunt</a:t>
          </a:r>
          <a:r>
            <a:rPr lang="cs-CZ" sz="1400" dirty="0" smtClean="0"/>
            <a:t>, </a:t>
          </a:r>
          <a:r>
            <a:rPr lang="cs-CZ" sz="1400" dirty="0" err="1" smtClean="0"/>
            <a:t>teacher</a:t>
          </a:r>
          <a:r>
            <a:rPr lang="cs-CZ" sz="1400" dirty="0" smtClean="0"/>
            <a:t>, dog, </a:t>
          </a:r>
          <a:r>
            <a:rPr lang="cs-CZ" sz="1400" dirty="0" err="1" smtClean="0"/>
            <a:t>dad</a:t>
          </a:r>
          <a:r>
            <a:rPr lang="cs-CZ" sz="1400" dirty="0" smtClean="0"/>
            <a:t>, </a:t>
          </a:r>
          <a:r>
            <a:rPr lang="cs-CZ" sz="1400" dirty="0" err="1" smtClean="0"/>
            <a:t>grandma</a:t>
          </a:r>
          <a:r>
            <a:rPr lang="cs-CZ" sz="1400" dirty="0" smtClean="0"/>
            <a:t>, </a:t>
          </a:r>
          <a:r>
            <a:rPr lang="cs-CZ" sz="1400" dirty="0" err="1" smtClean="0"/>
            <a:t>cat</a:t>
          </a:r>
          <a:r>
            <a:rPr lang="cs-CZ" sz="1400" dirty="0" smtClean="0"/>
            <a:t>,  </a:t>
          </a:r>
          <a:r>
            <a:rPr lang="cs-CZ" sz="1400" dirty="0" err="1" smtClean="0"/>
            <a:t>pet</a:t>
          </a:r>
          <a:r>
            <a:rPr lang="cs-CZ" sz="1400" dirty="0" smtClean="0"/>
            <a:t>, </a:t>
          </a:r>
          <a:r>
            <a:rPr lang="cs-CZ" sz="1400" dirty="0" err="1" smtClean="0"/>
            <a:t>animals</a:t>
          </a:r>
          <a:r>
            <a:rPr lang="cs-CZ" sz="1400" dirty="0" smtClean="0"/>
            <a:t>, pizza, </a:t>
          </a:r>
          <a:r>
            <a:rPr lang="cs-CZ" sz="1400" dirty="0" err="1" smtClean="0"/>
            <a:t>television</a:t>
          </a:r>
          <a:r>
            <a:rPr lang="cs-CZ" sz="1400" dirty="0" smtClean="0"/>
            <a:t>, </a:t>
          </a:r>
          <a:r>
            <a:rPr lang="cs-CZ" sz="1400" dirty="0" err="1" smtClean="0"/>
            <a:t>computer</a:t>
          </a:r>
          <a:r>
            <a:rPr lang="cs-CZ" sz="1400" dirty="0" smtClean="0"/>
            <a:t> </a:t>
          </a:r>
          <a:r>
            <a:rPr lang="cs-CZ" sz="1400" dirty="0" err="1" smtClean="0"/>
            <a:t>tennis</a:t>
          </a:r>
          <a:endParaRPr lang="cs-CZ" sz="1400" dirty="0"/>
        </a:p>
      </dgm:t>
    </dgm:pt>
    <dgm:pt modelId="{59194499-6ECD-40B0-A0E1-F1D2DC57F3A4}" type="parTrans" cxnId="{B6ECA0E5-8C3F-480C-A187-76A19E05D613}">
      <dgm:prSet/>
      <dgm:spPr/>
      <dgm:t>
        <a:bodyPr/>
        <a:lstStyle/>
        <a:p>
          <a:endParaRPr lang="cs-CZ"/>
        </a:p>
      </dgm:t>
    </dgm:pt>
    <dgm:pt modelId="{78111C09-C103-4B11-B34C-538A551C9CCB}" type="sibTrans" cxnId="{B6ECA0E5-8C3F-480C-A187-76A19E05D613}">
      <dgm:prSet/>
      <dgm:spPr/>
      <dgm:t>
        <a:bodyPr/>
        <a:lstStyle/>
        <a:p>
          <a:endParaRPr lang="cs-CZ"/>
        </a:p>
      </dgm:t>
    </dgm:pt>
    <dgm:pt modelId="{89416687-A5D5-4BB2-AC00-B4557A780EA7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1400" dirty="0" err="1" smtClean="0"/>
            <a:t>small</a:t>
          </a:r>
          <a:r>
            <a:rPr lang="cs-CZ" sz="1400" dirty="0" smtClean="0"/>
            <a:t>, </a:t>
          </a:r>
          <a:r>
            <a:rPr lang="cs-CZ" sz="1400" dirty="0" err="1" smtClean="0"/>
            <a:t>tall</a:t>
          </a:r>
          <a:r>
            <a:rPr lang="cs-CZ" sz="1400" dirty="0" smtClean="0"/>
            <a:t> , </a:t>
          </a:r>
          <a:r>
            <a:rPr lang="cs-CZ" sz="1400" dirty="0" err="1" smtClean="0"/>
            <a:t>younger</a:t>
          </a:r>
          <a:r>
            <a:rPr lang="cs-CZ" sz="1400" dirty="0" smtClean="0"/>
            <a:t>, </a:t>
          </a:r>
          <a:r>
            <a:rPr lang="cs-CZ" sz="1400" dirty="0" err="1" smtClean="0"/>
            <a:t>the</a:t>
          </a:r>
          <a:r>
            <a:rPr lang="cs-CZ" sz="1400" dirty="0" smtClean="0"/>
            <a:t> </a:t>
          </a:r>
          <a:r>
            <a:rPr lang="cs-CZ" sz="1400" dirty="0" err="1" smtClean="0"/>
            <a:t>eldest</a:t>
          </a:r>
          <a:r>
            <a:rPr lang="cs-CZ" sz="1400" dirty="0" smtClean="0"/>
            <a:t>, happy </a:t>
          </a:r>
          <a:endParaRPr lang="cs-CZ" sz="1400" dirty="0"/>
        </a:p>
      </dgm:t>
    </dgm:pt>
    <dgm:pt modelId="{C0FFA0B4-CB51-4C9C-92DE-811E4FF4EB56}" type="parTrans" cxnId="{CC368281-8A15-4E0D-A716-67500B2F8CF6}">
      <dgm:prSet/>
      <dgm:spPr/>
      <dgm:t>
        <a:bodyPr/>
        <a:lstStyle/>
        <a:p>
          <a:endParaRPr lang="cs-CZ"/>
        </a:p>
      </dgm:t>
    </dgm:pt>
    <dgm:pt modelId="{C312A329-46B7-47EB-9800-9FCDB6121BA1}" type="sibTrans" cxnId="{CC368281-8A15-4E0D-A716-67500B2F8CF6}">
      <dgm:prSet/>
      <dgm:spPr/>
      <dgm:t>
        <a:bodyPr/>
        <a:lstStyle/>
        <a:p>
          <a:endParaRPr lang="cs-CZ"/>
        </a:p>
      </dgm:t>
    </dgm:pt>
    <dgm:pt modelId="{C902280F-F139-496C-949B-5619DD89E911}">
      <dgm:prSet phldrT="[Text]" custT="1"/>
      <dgm:spPr/>
      <dgm:t>
        <a:bodyPr/>
        <a:lstStyle/>
        <a:p>
          <a:r>
            <a:rPr lang="cs-CZ" sz="1400" dirty="0" smtClean="0"/>
            <a:t>in </a:t>
          </a:r>
          <a:r>
            <a:rPr lang="cs-CZ" sz="1400" dirty="0" err="1" smtClean="0"/>
            <a:t>the</a:t>
          </a:r>
          <a:r>
            <a:rPr lang="cs-CZ" sz="1400" dirty="0" smtClean="0"/>
            <a:t> </a:t>
          </a:r>
          <a:r>
            <a:rPr lang="cs-CZ" sz="1400" dirty="0" err="1" smtClean="0"/>
            <a:t>kitchen</a:t>
          </a:r>
          <a:r>
            <a:rPr lang="cs-CZ" sz="1400" dirty="0" smtClean="0"/>
            <a:t>, </a:t>
          </a:r>
          <a:r>
            <a:rPr lang="cs-CZ" sz="1400" dirty="0" err="1" smtClean="0"/>
            <a:t>at</a:t>
          </a:r>
          <a:r>
            <a:rPr lang="cs-CZ" sz="1400" dirty="0" smtClean="0"/>
            <a:t> </a:t>
          </a:r>
          <a:r>
            <a:rPr lang="cs-CZ" sz="1400" dirty="0" err="1" smtClean="0"/>
            <a:t>school</a:t>
          </a:r>
          <a:r>
            <a:rPr lang="cs-CZ" sz="1400" dirty="0" smtClean="0"/>
            <a:t>, </a:t>
          </a:r>
          <a:r>
            <a:rPr lang="cs-CZ" sz="1400" dirty="0" err="1" smtClean="0"/>
            <a:t>five</a:t>
          </a:r>
          <a:r>
            <a:rPr lang="cs-CZ" sz="1400" dirty="0" smtClean="0"/>
            <a:t>, </a:t>
          </a:r>
          <a:r>
            <a:rPr lang="cs-CZ" sz="1400" dirty="0" err="1" smtClean="0"/>
            <a:t>at</a:t>
          </a:r>
          <a:r>
            <a:rPr lang="cs-CZ" sz="1400" dirty="0" smtClean="0"/>
            <a:t> </a:t>
          </a:r>
          <a:r>
            <a:rPr lang="cs-CZ" sz="1400" dirty="0" err="1" smtClean="0"/>
            <a:t>home</a:t>
          </a:r>
          <a:r>
            <a:rPr lang="cs-CZ" sz="1400" dirty="0" smtClean="0"/>
            <a:t>, </a:t>
          </a:r>
          <a:r>
            <a:rPr lang="cs-CZ" sz="1400" dirty="0" err="1" smtClean="0"/>
            <a:t>forty</a:t>
          </a:r>
          <a:r>
            <a:rPr lang="cs-CZ" sz="1400" dirty="0" smtClean="0"/>
            <a:t>, in </a:t>
          </a:r>
          <a:r>
            <a:rPr lang="cs-CZ" sz="1400" dirty="0" err="1" smtClean="0"/>
            <a:t>the</a:t>
          </a:r>
          <a:r>
            <a:rPr lang="cs-CZ" sz="1400" dirty="0" smtClean="0"/>
            <a:t> garden,  to </a:t>
          </a:r>
          <a:r>
            <a:rPr lang="cs-CZ" sz="1400" dirty="0" err="1" smtClean="0"/>
            <a:t>bed</a:t>
          </a:r>
          <a:r>
            <a:rPr lang="cs-CZ" sz="1400" dirty="0" smtClean="0"/>
            <a:t>, I, my,  </a:t>
          </a:r>
          <a:r>
            <a:rPr lang="cs-CZ" sz="1400" dirty="0" err="1" smtClean="0"/>
            <a:t>your</a:t>
          </a:r>
          <a:endParaRPr lang="cs-CZ" sz="1400" dirty="0"/>
        </a:p>
      </dgm:t>
    </dgm:pt>
    <dgm:pt modelId="{DC7983C2-D01C-46C8-9055-78E7DBE8AC5A}" type="parTrans" cxnId="{8FA33FCC-CE9A-4466-A199-FF1CA50D0C5B}">
      <dgm:prSet/>
      <dgm:spPr/>
      <dgm:t>
        <a:bodyPr/>
        <a:lstStyle/>
        <a:p>
          <a:endParaRPr lang="cs-CZ"/>
        </a:p>
      </dgm:t>
    </dgm:pt>
    <dgm:pt modelId="{F8117ED0-D603-4F88-8FFA-52C1D66A930B}" type="sibTrans" cxnId="{8FA33FCC-CE9A-4466-A199-FF1CA50D0C5B}">
      <dgm:prSet/>
      <dgm:spPr/>
      <dgm:t>
        <a:bodyPr/>
        <a:lstStyle/>
        <a:p>
          <a:endParaRPr lang="cs-CZ"/>
        </a:p>
      </dgm:t>
    </dgm:pt>
    <dgm:pt modelId="{E5C480EC-4630-44E4-A5D4-5A6FB88EBC13}">
      <dgm:prSet phldrT="[Text]" custT="1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sz="1400" dirty="0" err="1" smtClean="0"/>
            <a:t>today</a:t>
          </a:r>
          <a:r>
            <a:rPr lang="cs-CZ" sz="1400" dirty="0" smtClean="0"/>
            <a:t> </a:t>
          </a:r>
          <a:endParaRPr lang="cs-CZ" sz="1400" dirty="0"/>
        </a:p>
      </dgm:t>
    </dgm:pt>
    <dgm:pt modelId="{12610474-3CF0-47A4-AE47-A2CFFBC45A5D}" type="sibTrans" cxnId="{90C46E0D-50C6-4FE7-817D-719418B6992F}">
      <dgm:prSet/>
      <dgm:spPr/>
      <dgm:t>
        <a:bodyPr/>
        <a:lstStyle/>
        <a:p>
          <a:endParaRPr lang="cs-CZ"/>
        </a:p>
      </dgm:t>
    </dgm:pt>
    <dgm:pt modelId="{E946E84A-F489-4DAF-9D5E-FD9F1B570088}" type="parTrans" cxnId="{90C46E0D-50C6-4FE7-817D-719418B6992F}">
      <dgm:prSet/>
      <dgm:spPr/>
      <dgm:t>
        <a:bodyPr/>
        <a:lstStyle/>
        <a:p>
          <a:endParaRPr lang="cs-CZ"/>
        </a:p>
      </dgm:t>
    </dgm:pt>
    <dgm:pt modelId="{C63DEB54-7293-4CDB-B155-951F2C667D2C}" type="pres">
      <dgm:prSet presAssocID="{8CFC90B8-422B-49F1-9904-BB42CB46C4E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3FB6BF-6228-4C62-8206-E0C124D1EE08}" type="pres">
      <dgm:prSet presAssocID="{E328DBFA-5236-4457-A504-5C1D6109962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0BB18D-AF74-47FF-B790-40DF5C6BA4BE}" type="pres">
      <dgm:prSet presAssocID="{4DFD1D72-1208-41C4-A4EE-8A009A40989B}" presName="sibTrans" presStyleCnt="0"/>
      <dgm:spPr/>
    </dgm:pt>
    <dgm:pt modelId="{5A91C3EB-11DF-431B-8AB7-B99A10DEB0D5}" type="pres">
      <dgm:prSet presAssocID="{5A5C3A50-A883-427F-9C76-F627F2F1B8E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1E7C8-8008-4757-B585-3BBE3480A53D}" type="pres">
      <dgm:prSet presAssocID="{78111C09-C103-4B11-B34C-538A551C9CCB}" presName="sibTrans" presStyleCnt="0"/>
      <dgm:spPr/>
    </dgm:pt>
    <dgm:pt modelId="{78332139-6691-491C-A277-A2D25A283818}" type="pres">
      <dgm:prSet presAssocID="{89416687-A5D5-4BB2-AC00-B4557A780EA7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FA7D0-CBFD-4C46-8A8F-285FC68C6F6F}" type="pres">
      <dgm:prSet presAssocID="{C312A329-46B7-47EB-9800-9FCDB6121BA1}" presName="sibTrans" presStyleCnt="0"/>
      <dgm:spPr/>
    </dgm:pt>
    <dgm:pt modelId="{EA6351D5-AB71-4612-BFEF-C8B0269EAC7C}" type="pres">
      <dgm:prSet presAssocID="{E5C480EC-4630-44E4-A5D4-5A6FB88EBC1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975B5-C35D-42B2-AF48-0EAD7BF19033}" type="pres">
      <dgm:prSet presAssocID="{12610474-3CF0-47A4-AE47-A2CFFBC45A5D}" presName="sibTrans" presStyleCnt="0"/>
      <dgm:spPr/>
    </dgm:pt>
    <dgm:pt modelId="{FE31CCDF-9D98-40AF-ACB7-D7B17C243FC5}" type="pres">
      <dgm:prSet presAssocID="{C902280F-F139-496C-949B-5619DD89E911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C71AFD-F55D-4CC8-91FF-6B9F82AFF252}" type="presOf" srcId="{89416687-A5D5-4BB2-AC00-B4557A780EA7}" destId="{78332139-6691-491C-A277-A2D25A283818}" srcOrd="0" destOrd="0" presId="urn:microsoft.com/office/officeart/2005/8/layout/default"/>
    <dgm:cxn modelId="{E081713C-904F-48F2-8473-FE7811B09CA3}" type="presOf" srcId="{8CFC90B8-422B-49F1-9904-BB42CB46C4E3}" destId="{C63DEB54-7293-4CDB-B155-951F2C667D2C}" srcOrd="0" destOrd="0" presId="urn:microsoft.com/office/officeart/2005/8/layout/default"/>
    <dgm:cxn modelId="{B6ECA0E5-8C3F-480C-A187-76A19E05D613}" srcId="{8CFC90B8-422B-49F1-9904-BB42CB46C4E3}" destId="{5A5C3A50-A883-427F-9C76-F627F2F1B8E5}" srcOrd="1" destOrd="0" parTransId="{59194499-6ECD-40B0-A0E1-F1D2DC57F3A4}" sibTransId="{78111C09-C103-4B11-B34C-538A551C9CCB}"/>
    <dgm:cxn modelId="{CC368281-8A15-4E0D-A716-67500B2F8CF6}" srcId="{8CFC90B8-422B-49F1-9904-BB42CB46C4E3}" destId="{89416687-A5D5-4BB2-AC00-B4557A780EA7}" srcOrd="2" destOrd="0" parTransId="{C0FFA0B4-CB51-4C9C-92DE-811E4FF4EB56}" sibTransId="{C312A329-46B7-47EB-9800-9FCDB6121BA1}"/>
    <dgm:cxn modelId="{8FA33FCC-CE9A-4466-A199-FF1CA50D0C5B}" srcId="{8CFC90B8-422B-49F1-9904-BB42CB46C4E3}" destId="{C902280F-F139-496C-949B-5619DD89E911}" srcOrd="4" destOrd="0" parTransId="{DC7983C2-D01C-46C8-9055-78E7DBE8AC5A}" sibTransId="{F8117ED0-D603-4F88-8FFA-52C1D66A930B}"/>
    <dgm:cxn modelId="{32214BF5-7481-41C6-A5EA-19A7F9382195}" type="presOf" srcId="{C902280F-F139-496C-949B-5619DD89E911}" destId="{FE31CCDF-9D98-40AF-ACB7-D7B17C243FC5}" srcOrd="0" destOrd="0" presId="urn:microsoft.com/office/officeart/2005/8/layout/default"/>
    <dgm:cxn modelId="{41D1F0E6-C5E5-4E9B-8F0C-33C3B109376D}" type="presOf" srcId="{E5C480EC-4630-44E4-A5D4-5A6FB88EBC13}" destId="{EA6351D5-AB71-4612-BFEF-C8B0269EAC7C}" srcOrd="0" destOrd="0" presId="urn:microsoft.com/office/officeart/2005/8/layout/default"/>
    <dgm:cxn modelId="{14252424-4647-447E-B370-A8F2596B532F}" srcId="{8CFC90B8-422B-49F1-9904-BB42CB46C4E3}" destId="{E328DBFA-5236-4457-A504-5C1D61099626}" srcOrd="0" destOrd="0" parTransId="{E03D229B-D91D-4E23-8833-0739E05A6CE2}" sibTransId="{4DFD1D72-1208-41C4-A4EE-8A009A40989B}"/>
    <dgm:cxn modelId="{90C46E0D-50C6-4FE7-817D-719418B6992F}" srcId="{8CFC90B8-422B-49F1-9904-BB42CB46C4E3}" destId="{E5C480EC-4630-44E4-A5D4-5A6FB88EBC13}" srcOrd="3" destOrd="0" parTransId="{E946E84A-F489-4DAF-9D5E-FD9F1B570088}" sibTransId="{12610474-3CF0-47A4-AE47-A2CFFBC45A5D}"/>
    <dgm:cxn modelId="{8E72232E-D4FD-4E2D-8EA0-0678D02BE594}" type="presOf" srcId="{5A5C3A50-A883-427F-9C76-F627F2F1B8E5}" destId="{5A91C3EB-11DF-431B-8AB7-B99A10DEB0D5}" srcOrd="0" destOrd="0" presId="urn:microsoft.com/office/officeart/2005/8/layout/default"/>
    <dgm:cxn modelId="{B1F1AB4B-68D5-4148-9C62-670A730C1EE9}" type="presOf" srcId="{E328DBFA-5236-4457-A504-5C1D61099626}" destId="{793FB6BF-6228-4C62-8206-E0C124D1EE08}" srcOrd="0" destOrd="0" presId="urn:microsoft.com/office/officeart/2005/8/layout/default"/>
    <dgm:cxn modelId="{46F62CF8-BAA4-4A50-A265-87930D983757}" type="presParOf" srcId="{C63DEB54-7293-4CDB-B155-951F2C667D2C}" destId="{793FB6BF-6228-4C62-8206-E0C124D1EE08}" srcOrd="0" destOrd="0" presId="urn:microsoft.com/office/officeart/2005/8/layout/default"/>
    <dgm:cxn modelId="{87146A67-35D1-42AF-B643-8A2986951DDE}" type="presParOf" srcId="{C63DEB54-7293-4CDB-B155-951F2C667D2C}" destId="{AA0BB18D-AF74-47FF-B790-40DF5C6BA4BE}" srcOrd="1" destOrd="0" presId="urn:microsoft.com/office/officeart/2005/8/layout/default"/>
    <dgm:cxn modelId="{653DAFFF-EEA9-4BD6-9E9A-2771C4E59ACE}" type="presParOf" srcId="{C63DEB54-7293-4CDB-B155-951F2C667D2C}" destId="{5A91C3EB-11DF-431B-8AB7-B99A10DEB0D5}" srcOrd="2" destOrd="0" presId="urn:microsoft.com/office/officeart/2005/8/layout/default"/>
    <dgm:cxn modelId="{A870FD68-C56E-4F45-B85F-5B0E56CD0040}" type="presParOf" srcId="{C63DEB54-7293-4CDB-B155-951F2C667D2C}" destId="{92C1E7C8-8008-4757-B585-3BBE3480A53D}" srcOrd="3" destOrd="0" presId="urn:microsoft.com/office/officeart/2005/8/layout/default"/>
    <dgm:cxn modelId="{11D2BD8C-1123-41FB-91CA-191C827FC140}" type="presParOf" srcId="{C63DEB54-7293-4CDB-B155-951F2C667D2C}" destId="{78332139-6691-491C-A277-A2D25A283818}" srcOrd="4" destOrd="0" presId="urn:microsoft.com/office/officeart/2005/8/layout/default"/>
    <dgm:cxn modelId="{EFD5BBF7-D584-4639-80AD-324D7D22B16A}" type="presParOf" srcId="{C63DEB54-7293-4CDB-B155-951F2C667D2C}" destId="{B4BFA7D0-CBFD-4C46-8A8F-285FC68C6F6F}" srcOrd="5" destOrd="0" presId="urn:microsoft.com/office/officeart/2005/8/layout/default"/>
    <dgm:cxn modelId="{F2917B44-AA5F-4BB0-B95E-C4F5C7CCAD6F}" type="presParOf" srcId="{C63DEB54-7293-4CDB-B155-951F2C667D2C}" destId="{EA6351D5-AB71-4612-BFEF-C8B0269EAC7C}" srcOrd="6" destOrd="0" presId="urn:microsoft.com/office/officeart/2005/8/layout/default"/>
    <dgm:cxn modelId="{79F84932-74FA-4DC1-AAD4-5AF03376A4BC}" type="presParOf" srcId="{C63DEB54-7293-4CDB-B155-951F2C667D2C}" destId="{4BC975B5-C35D-42B2-AF48-0EAD7BF19033}" srcOrd="7" destOrd="0" presId="urn:microsoft.com/office/officeart/2005/8/layout/default"/>
    <dgm:cxn modelId="{33F631DB-428B-457E-B6A3-EA299B009E39}" type="presParOf" srcId="{C63DEB54-7293-4CDB-B155-951F2C667D2C}" destId="{FE31CCDF-9D98-40AF-ACB7-D7B17C243FC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FB6BF-6228-4C62-8206-E0C124D1EE08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Verbs</a:t>
          </a:r>
          <a:endParaRPr lang="cs-CZ" sz="4200" kern="1200" dirty="0"/>
        </a:p>
      </dsp:txBody>
      <dsp:txXfrm>
        <a:off x="0" y="591343"/>
        <a:ext cx="2571749" cy="1543050"/>
      </dsp:txXfrm>
    </dsp:sp>
    <dsp:sp modelId="{5A91C3EB-11DF-431B-8AB7-B99A10DEB0D5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Nouns</a:t>
          </a:r>
          <a:endParaRPr lang="cs-CZ" sz="4200" kern="1200" dirty="0"/>
        </a:p>
      </dsp:txBody>
      <dsp:txXfrm>
        <a:off x="2828925" y="591343"/>
        <a:ext cx="2571749" cy="1543050"/>
      </dsp:txXfrm>
    </dsp:sp>
    <dsp:sp modelId="{78332139-6691-491C-A277-A2D25A283818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Adjectives</a:t>
          </a:r>
          <a:endParaRPr lang="cs-CZ" sz="4200" kern="1200" dirty="0"/>
        </a:p>
      </dsp:txBody>
      <dsp:txXfrm>
        <a:off x="5657849" y="591343"/>
        <a:ext cx="2571749" cy="1543050"/>
      </dsp:txXfrm>
    </dsp:sp>
    <dsp:sp modelId="{EA6351D5-AB71-4612-BFEF-C8B0269EAC7C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Adverbs</a:t>
          </a:r>
          <a:endParaRPr lang="cs-CZ" sz="4200" kern="1200" dirty="0"/>
        </a:p>
      </dsp:txBody>
      <dsp:txXfrm>
        <a:off x="1414462" y="2391569"/>
        <a:ext cx="2571749" cy="1543050"/>
      </dsp:txXfrm>
    </dsp:sp>
    <dsp:sp modelId="{FE31CCDF-9D98-40AF-ACB7-D7B17C243FC5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Others</a:t>
          </a:r>
          <a:endParaRPr lang="cs-CZ" sz="4200" kern="1200" dirty="0"/>
        </a:p>
      </dsp:txBody>
      <dsp:txXfrm>
        <a:off x="4243387" y="23915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FB6BF-6228-4C62-8206-E0C124D1EE08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play, live, </a:t>
          </a:r>
          <a:r>
            <a:rPr lang="cs-CZ" sz="1400" kern="1200" dirty="0" err="1" smtClean="0"/>
            <a:t>help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work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is</a:t>
          </a:r>
          <a:r>
            <a:rPr lang="cs-CZ" sz="1400" kern="1200" dirty="0" smtClean="0"/>
            <a:t>, study, are, </a:t>
          </a:r>
          <a:r>
            <a:rPr lang="cs-CZ" sz="1400" kern="1200" dirty="0" err="1" smtClean="0"/>
            <a:t>can</a:t>
          </a:r>
          <a:r>
            <a:rPr lang="cs-CZ" sz="1400" kern="1200" dirty="0" smtClean="0"/>
            <a:t>, not, </a:t>
          </a:r>
          <a:r>
            <a:rPr lang="cs-CZ" sz="1400" kern="1200" dirty="0" err="1" smtClean="0"/>
            <a:t>sit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read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eat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like</a:t>
          </a:r>
          <a:r>
            <a:rPr lang="cs-CZ" sz="1400" kern="1200" dirty="0" smtClean="0"/>
            <a:t>, love, </a:t>
          </a:r>
          <a:r>
            <a:rPr lang="cs-CZ" sz="1400" kern="1200" dirty="0" err="1" smtClean="0"/>
            <a:t>am</a:t>
          </a:r>
          <a:r>
            <a:rPr lang="cs-CZ" sz="1400" kern="1200" dirty="0" smtClean="0"/>
            <a:t>, go</a:t>
          </a:r>
          <a:endParaRPr lang="cs-CZ" sz="1400" kern="1200" dirty="0"/>
        </a:p>
      </dsp:txBody>
      <dsp:txXfrm>
        <a:off x="0" y="591343"/>
        <a:ext cx="2571749" cy="1543050"/>
      </dsp:txXfrm>
    </dsp:sp>
    <dsp:sp modelId="{5A91C3EB-11DF-431B-8AB7-B99A10DEB0D5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mum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sister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brother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doctor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aunt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teacher</a:t>
          </a:r>
          <a:r>
            <a:rPr lang="cs-CZ" sz="1400" kern="1200" dirty="0" smtClean="0"/>
            <a:t>, dog, </a:t>
          </a:r>
          <a:r>
            <a:rPr lang="cs-CZ" sz="1400" kern="1200" dirty="0" err="1" smtClean="0"/>
            <a:t>dad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grandma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cat</a:t>
          </a:r>
          <a:r>
            <a:rPr lang="cs-CZ" sz="1400" kern="1200" dirty="0" smtClean="0"/>
            <a:t>,  </a:t>
          </a:r>
          <a:r>
            <a:rPr lang="cs-CZ" sz="1400" kern="1200" dirty="0" err="1" smtClean="0"/>
            <a:t>pet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animals</a:t>
          </a:r>
          <a:r>
            <a:rPr lang="cs-CZ" sz="1400" kern="1200" dirty="0" smtClean="0"/>
            <a:t>, pizza, </a:t>
          </a:r>
          <a:r>
            <a:rPr lang="cs-CZ" sz="1400" kern="1200" dirty="0" err="1" smtClean="0"/>
            <a:t>television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computer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tennis</a:t>
          </a:r>
          <a:endParaRPr lang="cs-CZ" sz="1400" kern="1200" dirty="0"/>
        </a:p>
      </dsp:txBody>
      <dsp:txXfrm>
        <a:off x="2828925" y="591343"/>
        <a:ext cx="2571749" cy="1543050"/>
      </dsp:txXfrm>
    </dsp:sp>
    <dsp:sp modelId="{78332139-6691-491C-A277-A2D25A283818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small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tall</a:t>
          </a:r>
          <a:r>
            <a:rPr lang="cs-CZ" sz="1400" kern="1200" dirty="0" smtClean="0"/>
            <a:t> , </a:t>
          </a:r>
          <a:r>
            <a:rPr lang="cs-CZ" sz="1400" kern="1200" dirty="0" err="1" smtClean="0"/>
            <a:t>younger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the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eldest</a:t>
          </a:r>
          <a:r>
            <a:rPr lang="cs-CZ" sz="1400" kern="1200" dirty="0" smtClean="0"/>
            <a:t>, happy </a:t>
          </a:r>
          <a:endParaRPr lang="cs-CZ" sz="1400" kern="1200" dirty="0"/>
        </a:p>
      </dsp:txBody>
      <dsp:txXfrm>
        <a:off x="5657849" y="591343"/>
        <a:ext cx="2571749" cy="1543050"/>
      </dsp:txXfrm>
    </dsp:sp>
    <dsp:sp modelId="{EA6351D5-AB71-4612-BFEF-C8B0269EAC7C}">
      <dsp:nvSpPr>
        <dsp:cNvPr id="0" name=""/>
        <dsp:cNvSpPr/>
      </dsp:nvSpPr>
      <dsp:spPr>
        <a:xfrm>
          <a:off x="1414462" y="2391569"/>
          <a:ext cx="2571749" cy="1543050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today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414462" y="2391569"/>
        <a:ext cx="2571749" cy="1543050"/>
      </dsp:txXfrm>
    </dsp:sp>
    <dsp:sp modelId="{FE31CCDF-9D98-40AF-ACB7-D7B17C243FC5}">
      <dsp:nvSpPr>
        <dsp:cNvPr id="0" name=""/>
        <dsp:cNvSpPr/>
      </dsp:nvSpPr>
      <dsp:spPr>
        <a:xfrm>
          <a:off x="4243387" y="2391569"/>
          <a:ext cx="2571749" cy="15430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in </a:t>
          </a:r>
          <a:r>
            <a:rPr lang="cs-CZ" sz="1400" kern="1200" dirty="0" err="1" smtClean="0"/>
            <a:t>the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kitchen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at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school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five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at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home</a:t>
          </a:r>
          <a:r>
            <a:rPr lang="cs-CZ" sz="1400" kern="1200" dirty="0" smtClean="0"/>
            <a:t>, </a:t>
          </a:r>
          <a:r>
            <a:rPr lang="cs-CZ" sz="1400" kern="1200" dirty="0" err="1" smtClean="0"/>
            <a:t>forty</a:t>
          </a:r>
          <a:r>
            <a:rPr lang="cs-CZ" sz="1400" kern="1200" dirty="0" smtClean="0"/>
            <a:t>, in </a:t>
          </a:r>
          <a:r>
            <a:rPr lang="cs-CZ" sz="1400" kern="1200" dirty="0" err="1" smtClean="0"/>
            <a:t>the</a:t>
          </a:r>
          <a:r>
            <a:rPr lang="cs-CZ" sz="1400" kern="1200" dirty="0" smtClean="0"/>
            <a:t> garden,  to </a:t>
          </a:r>
          <a:r>
            <a:rPr lang="cs-CZ" sz="1400" kern="1200" dirty="0" err="1" smtClean="0"/>
            <a:t>bed</a:t>
          </a:r>
          <a:r>
            <a:rPr lang="cs-CZ" sz="1400" kern="1200" dirty="0" smtClean="0"/>
            <a:t>, I, my,  </a:t>
          </a:r>
          <a:r>
            <a:rPr lang="cs-CZ" sz="1400" kern="1200" dirty="0" err="1" smtClean="0"/>
            <a:t>your</a:t>
          </a:r>
          <a:endParaRPr lang="cs-CZ" sz="1400" kern="1200" dirty="0"/>
        </a:p>
      </dsp:txBody>
      <dsp:txXfrm>
        <a:off x="4243387" y="2391569"/>
        <a:ext cx="2571749" cy="1543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AB292-90FB-43C2-ACD9-83BF34C86F0F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5F9DB-A3A4-4A9A-8B36-FD7AD45DBA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298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Pouze kladné věty, pak je dát do záporu nebo </a:t>
            </a:r>
            <a:r>
              <a:rPr lang="cs-CZ" smtClean="0"/>
              <a:t>jiného času.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75F9DB-A3A4-4A9A-8B36-FD7AD45DBAE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384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76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846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23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09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689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513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439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545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983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684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224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52DE0-F390-4751-B388-511C9A54392C}" type="datetimeFigureOut">
              <a:rPr lang="cs-CZ" smtClean="0"/>
              <a:t>20.3.2011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6D62E-9BBF-4378-9676-91CF4E5C7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05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>
                <a:latin typeface="+mn-lt"/>
              </a:rPr>
              <a:t>VY_32_INOVACE_227_Family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032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907754"/>
          </a:xfrm>
          <a:solidFill>
            <a:srgbClr val="FFFF00"/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My </a:t>
            </a:r>
            <a:r>
              <a:rPr lang="cs-CZ" sz="5400" b="1" dirty="0" err="1" smtClean="0">
                <a:solidFill>
                  <a:srgbClr val="C00000"/>
                </a:solidFill>
              </a:rPr>
              <a:t>family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861048"/>
            <a:ext cx="6400800" cy="1752600"/>
          </a:xfrm>
          <a:solidFill>
            <a:srgbClr val="92D05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Conversation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14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Read</a:t>
            </a:r>
            <a:r>
              <a:rPr lang="cs-CZ" b="1" u="sng" dirty="0" smtClean="0">
                <a:solidFill>
                  <a:srgbClr val="FF0000"/>
                </a:solidFill>
              </a:rPr>
              <a:t> these </a:t>
            </a:r>
            <a:r>
              <a:rPr lang="cs-CZ" b="1" u="sng" dirty="0" err="1" smtClean="0">
                <a:solidFill>
                  <a:srgbClr val="FF0000"/>
                </a:solidFill>
              </a:rPr>
              <a:t>words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p</a:t>
            </a:r>
            <a:r>
              <a:rPr lang="cs-CZ" sz="2400" b="1" dirty="0" smtClean="0"/>
              <a:t>lay, </a:t>
            </a:r>
            <a:r>
              <a:rPr lang="cs-CZ" sz="2400" b="1" dirty="0" err="1" smtClean="0"/>
              <a:t>mum</a:t>
            </a:r>
            <a:r>
              <a:rPr lang="cs-CZ" sz="2400" b="1" dirty="0" smtClean="0"/>
              <a:t>, live ,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kitchen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sister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help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small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brother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tall</a:t>
            </a:r>
            <a:r>
              <a:rPr lang="cs-CZ" sz="2400" b="1" dirty="0" smtClean="0"/>
              <a:t>,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work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younger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400" dirty="0" err="1" smtClean="0">
                <a:solidFill>
                  <a:schemeClr val="accent6"/>
                </a:solidFill>
              </a:rPr>
              <a:t>is</a:t>
            </a:r>
            <a:r>
              <a:rPr lang="cs-CZ" sz="2400" dirty="0" smtClean="0">
                <a:solidFill>
                  <a:schemeClr val="accent6"/>
                </a:solidFill>
              </a:rPr>
              <a:t>, </a:t>
            </a:r>
            <a:r>
              <a:rPr lang="cs-CZ" sz="2400" dirty="0" err="1" smtClean="0">
                <a:solidFill>
                  <a:schemeClr val="accent6"/>
                </a:solidFill>
              </a:rPr>
              <a:t>aunt</a:t>
            </a:r>
            <a:r>
              <a:rPr lang="cs-CZ" sz="2400" dirty="0" smtClean="0">
                <a:solidFill>
                  <a:schemeClr val="accent6"/>
                </a:solidFill>
              </a:rPr>
              <a:t>,  </a:t>
            </a:r>
            <a:r>
              <a:rPr lang="cs-CZ" sz="2400" dirty="0" err="1" smtClean="0">
                <a:solidFill>
                  <a:schemeClr val="accent6"/>
                </a:solidFill>
              </a:rPr>
              <a:t>at</a:t>
            </a:r>
            <a:r>
              <a:rPr lang="cs-CZ" sz="2400" dirty="0" smtClean="0">
                <a:solidFill>
                  <a:schemeClr val="accent6"/>
                </a:solidFill>
              </a:rPr>
              <a:t> </a:t>
            </a:r>
            <a:r>
              <a:rPr lang="cs-CZ" sz="2400" dirty="0" err="1" smtClean="0">
                <a:solidFill>
                  <a:schemeClr val="accent6"/>
                </a:solidFill>
              </a:rPr>
              <a:t>school</a:t>
            </a:r>
            <a:r>
              <a:rPr lang="cs-CZ" sz="2400" dirty="0" smtClean="0">
                <a:solidFill>
                  <a:schemeClr val="accent6"/>
                </a:solidFill>
              </a:rPr>
              <a:t>, </a:t>
            </a:r>
            <a:r>
              <a:rPr lang="cs-CZ" sz="2400" dirty="0" err="1" smtClean="0">
                <a:solidFill>
                  <a:schemeClr val="accent6"/>
                </a:solidFill>
              </a:rPr>
              <a:t>five</a:t>
            </a:r>
            <a:r>
              <a:rPr lang="cs-CZ" sz="2400" dirty="0">
                <a:solidFill>
                  <a:schemeClr val="accent6"/>
                </a:solidFill>
              </a:rPr>
              <a:t>,</a:t>
            </a:r>
            <a:r>
              <a:rPr lang="cs-CZ" sz="2400" dirty="0" smtClean="0">
                <a:solidFill>
                  <a:schemeClr val="accent6"/>
                </a:solidFill>
              </a:rPr>
              <a:t> </a:t>
            </a:r>
            <a:r>
              <a:rPr lang="cs-CZ" sz="2400" dirty="0" err="1" smtClean="0">
                <a:solidFill>
                  <a:schemeClr val="accent6"/>
                </a:solidFill>
              </a:rPr>
              <a:t>the</a:t>
            </a:r>
            <a:r>
              <a:rPr lang="cs-CZ" sz="2400" dirty="0" smtClean="0">
                <a:solidFill>
                  <a:schemeClr val="accent6"/>
                </a:solidFill>
              </a:rPr>
              <a:t> </a:t>
            </a:r>
            <a:r>
              <a:rPr lang="cs-CZ" sz="2400" dirty="0" err="1" smtClean="0">
                <a:solidFill>
                  <a:schemeClr val="accent6"/>
                </a:solidFill>
              </a:rPr>
              <a:t>eldest</a:t>
            </a:r>
            <a:r>
              <a:rPr lang="cs-CZ" sz="2400" dirty="0" smtClean="0">
                <a:solidFill>
                  <a:schemeClr val="accent6"/>
                </a:solidFill>
              </a:rPr>
              <a:t>, study, </a:t>
            </a:r>
            <a:r>
              <a:rPr lang="cs-CZ" sz="2400" b="1" dirty="0" err="1" smtClean="0">
                <a:solidFill>
                  <a:schemeClr val="accent6"/>
                </a:solidFill>
              </a:rPr>
              <a:t>doctor</a:t>
            </a:r>
            <a:r>
              <a:rPr lang="cs-CZ" sz="2400" b="1" dirty="0" smtClean="0">
                <a:solidFill>
                  <a:schemeClr val="accent6"/>
                </a:solidFill>
              </a:rPr>
              <a:t>,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teacher</a:t>
            </a:r>
            <a:r>
              <a:rPr lang="cs-CZ" sz="2400" b="1" dirty="0" smtClean="0">
                <a:solidFill>
                  <a:srgbClr val="00B050"/>
                </a:solidFill>
              </a:rPr>
              <a:t>, </a:t>
            </a:r>
            <a:r>
              <a:rPr lang="cs-CZ" sz="2400" b="1" dirty="0" err="1" smtClean="0">
                <a:solidFill>
                  <a:srgbClr val="00B050"/>
                </a:solidFill>
              </a:rPr>
              <a:t>forty</a:t>
            </a:r>
            <a:r>
              <a:rPr lang="cs-CZ" sz="2400" b="1" dirty="0" smtClean="0">
                <a:solidFill>
                  <a:srgbClr val="00B050"/>
                </a:solidFill>
              </a:rPr>
              <a:t>, </a:t>
            </a:r>
            <a:r>
              <a:rPr lang="cs-CZ" sz="2400" b="1" dirty="0" err="1" smtClean="0">
                <a:solidFill>
                  <a:srgbClr val="00B050"/>
                </a:solidFill>
              </a:rPr>
              <a:t>at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home</a:t>
            </a:r>
            <a:r>
              <a:rPr lang="cs-CZ" sz="2400" b="1" dirty="0" smtClean="0">
                <a:solidFill>
                  <a:srgbClr val="00B050"/>
                </a:solidFill>
              </a:rPr>
              <a:t>, happy, dog, </a:t>
            </a:r>
            <a:r>
              <a:rPr lang="cs-CZ" sz="2400" b="1" dirty="0" err="1" smtClean="0">
                <a:solidFill>
                  <a:srgbClr val="00B050"/>
                </a:solidFill>
              </a:rPr>
              <a:t>today</a:t>
            </a:r>
            <a:r>
              <a:rPr lang="cs-CZ" sz="2400" b="1" dirty="0" smtClean="0">
                <a:solidFill>
                  <a:srgbClr val="00B050"/>
                </a:solidFill>
              </a:rPr>
              <a:t>, </a:t>
            </a:r>
            <a:r>
              <a:rPr lang="cs-CZ" sz="2400" b="1" dirty="0" err="1" smtClean="0">
                <a:solidFill>
                  <a:srgbClr val="00B050"/>
                </a:solidFill>
              </a:rPr>
              <a:t>dad</a:t>
            </a:r>
            <a:r>
              <a:rPr lang="cs-CZ" sz="2400" b="1" dirty="0" smtClean="0">
                <a:solidFill>
                  <a:srgbClr val="00B050"/>
                </a:solidFill>
              </a:rPr>
              <a:t>, are, </a:t>
            </a:r>
            <a:r>
              <a:rPr lang="cs-CZ" sz="2400" b="1" dirty="0" err="1" smtClean="0">
                <a:solidFill>
                  <a:srgbClr val="00B050"/>
                </a:solidFill>
              </a:rPr>
              <a:t>grandma</a:t>
            </a:r>
            <a:r>
              <a:rPr lang="cs-CZ" sz="2400" b="1" dirty="0" smtClean="0">
                <a:solidFill>
                  <a:srgbClr val="00B050"/>
                </a:solidFill>
              </a:rPr>
              <a:t>,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in </a:t>
            </a:r>
            <a:r>
              <a:rPr lang="cs-CZ" sz="2400" b="1" dirty="0" err="1" smtClean="0">
                <a:solidFill>
                  <a:srgbClr val="FFC000"/>
                </a:solidFill>
              </a:rPr>
              <a:t>the</a:t>
            </a:r>
            <a:r>
              <a:rPr lang="cs-CZ" sz="2400" b="1" dirty="0" smtClean="0">
                <a:solidFill>
                  <a:srgbClr val="FFC000"/>
                </a:solidFill>
              </a:rPr>
              <a:t> garden, </a:t>
            </a:r>
            <a:r>
              <a:rPr lang="cs-CZ" sz="2400" b="1" dirty="0" err="1" smtClean="0">
                <a:solidFill>
                  <a:srgbClr val="FFC000"/>
                </a:solidFill>
              </a:rPr>
              <a:t>can</a:t>
            </a:r>
            <a:r>
              <a:rPr lang="cs-CZ" sz="2400" b="1" dirty="0" smtClean="0">
                <a:solidFill>
                  <a:srgbClr val="FFC000"/>
                </a:solidFill>
              </a:rPr>
              <a:t>, not, my, </a:t>
            </a:r>
            <a:r>
              <a:rPr lang="cs-CZ" sz="2400" b="1" dirty="0" err="1" smtClean="0">
                <a:solidFill>
                  <a:srgbClr val="FFC000"/>
                </a:solidFill>
              </a:rPr>
              <a:t>your</a:t>
            </a:r>
            <a:r>
              <a:rPr lang="cs-CZ" sz="2400" b="1" dirty="0" smtClean="0">
                <a:solidFill>
                  <a:srgbClr val="FFC000"/>
                </a:solidFill>
              </a:rPr>
              <a:t>, go to </a:t>
            </a:r>
            <a:r>
              <a:rPr lang="cs-CZ" sz="2400" b="1" dirty="0" err="1" smtClean="0">
                <a:solidFill>
                  <a:srgbClr val="FFC000"/>
                </a:solidFill>
              </a:rPr>
              <a:t>bed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cat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sit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read</a:t>
            </a:r>
            <a:r>
              <a:rPr lang="cs-CZ" sz="2400" b="1" dirty="0" smtClean="0">
                <a:solidFill>
                  <a:srgbClr val="FFC000"/>
                </a:solidFill>
              </a:rPr>
              <a:t>, </a:t>
            </a:r>
            <a:r>
              <a:rPr lang="cs-CZ" sz="2400" b="1" dirty="0" err="1" smtClean="0">
                <a:solidFill>
                  <a:srgbClr val="FFC000"/>
                </a:solidFill>
              </a:rPr>
              <a:t>pet</a:t>
            </a:r>
            <a:r>
              <a:rPr lang="cs-CZ" sz="2400" b="1" dirty="0" smtClean="0">
                <a:solidFill>
                  <a:srgbClr val="FFC000"/>
                </a:solidFill>
              </a:rPr>
              <a:t>,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b="1" dirty="0" err="1" smtClean="0">
                <a:solidFill>
                  <a:srgbClr val="0070C0"/>
                </a:solidFill>
              </a:rPr>
              <a:t>eat,animals</a:t>
            </a:r>
            <a:r>
              <a:rPr lang="cs-CZ" sz="2400" b="1" dirty="0" smtClean="0">
                <a:solidFill>
                  <a:srgbClr val="0070C0"/>
                </a:solidFill>
              </a:rPr>
              <a:t>, </a:t>
            </a:r>
            <a:r>
              <a:rPr lang="cs-CZ" sz="2400" b="1" dirty="0" err="1" smtClean="0">
                <a:solidFill>
                  <a:srgbClr val="0070C0"/>
                </a:solidFill>
              </a:rPr>
              <a:t>like</a:t>
            </a:r>
            <a:r>
              <a:rPr lang="cs-CZ" sz="2400" b="1" dirty="0" smtClean="0">
                <a:solidFill>
                  <a:srgbClr val="0070C0"/>
                </a:solidFill>
              </a:rPr>
              <a:t>, love, I, </a:t>
            </a:r>
            <a:r>
              <a:rPr lang="cs-CZ" sz="2400" b="1" dirty="0" err="1" smtClean="0">
                <a:solidFill>
                  <a:srgbClr val="0070C0"/>
                </a:solidFill>
              </a:rPr>
              <a:t>am</a:t>
            </a:r>
            <a:r>
              <a:rPr lang="cs-CZ" sz="2400" b="1" dirty="0" smtClean="0">
                <a:solidFill>
                  <a:srgbClr val="0070C0"/>
                </a:solidFill>
              </a:rPr>
              <a:t>, pizza, </a:t>
            </a:r>
            <a:r>
              <a:rPr lang="cs-CZ" sz="2400" b="1" dirty="0" err="1" smtClean="0">
                <a:solidFill>
                  <a:srgbClr val="0070C0"/>
                </a:solidFill>
              </a:rPr>
              <a:t>computer</a:t>
            </a:r>
            <a:r>
              <a:rPr lang="cs-CZ" sz="2400" b="1" dirty="0" smtClean="0">
                <a:solidFill>
                  <a:srgbClr val="0070C0"/>
                </a:solidFill>
              </a:rPr>
              <a:t>, </a:t>
            </a:r>
            <a:r>
              <a:rPr lang="cs-CZ" sz="2400" b="1" dirty="0" err="1" smtClean="0">
                <a:solidFill>
                  <a:srgbClr val="0070C0"/>
                </a:solidFill>
              </a:rPr>
              <a:t>television</a:t>
            </a:r>
            <a:r>
              <a:rPr lang="cs-CZ" sz="2400" b="1" dirty="0" smtClean="0">
                <a:solidFill>
                  <a:srgbClr val="0070C0"/>
                </a:solidFill>
              </a:rPr>
              <a:t>, </a:t>
            </a:r>
            <a:r>
              <a:rPr lang="cs-CZ" sz="2400" b="1" dirty="0" err="1" smtClean="0">
                <a:solidFill>
                  <a:srgbClr val="0070C0"/>
                </a:solidFill>
              </a:rPr>
              <a:t>tennis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2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Put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words</a:t>
            </a:r>
            <a:r>
              <a:rPr lang="cs-CZ" b="1" u="sng" dirty="0" smtClean="0">
                <a:solidFill>
                  <a:srgbClr val="FF0000"/>
                </a:solidFill>
              </a:rPr>
              <a:t> in </a:t>
            </a:r>
            <a:r>
              <a:rPr lang="cs-CZ" b="1" u="sng" dirty="0" err="1" smtClean="0">
                <a:solidFill>
                  <a:srgbClr val="FF0000"/>
                </a:solidFill>
              </a:rPr>
              <a:t>the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correct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column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46640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181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Results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80529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8831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err="1" smtClean="0">
                <a:solidFill>
                  <a:srgbClr val="FF0000"/>
                </a:solidFill>
              </a:rPr>
              <a:t>Choose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six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verbs</a:t>
            </a:r>
            <a:r>
              <a:rPr lang="cs-CZ" b="1" u="sng" dirty="0" smtClean="0">
                <a:solidFill>
                  <a:srgbClr val="FF0000"/>
                </a:solidFill>
              </a:rPr>
              <a:t> and make </a:t>
            </a:r>
            <a:r>
              <a:rPr lang="cs-CZ" b="1" u="sng" dirty="0" err="1" smtClean="0">
                <a:solidFill>
                  <a:srgbClr val="FF0000"/>
                </a:solidFill>
              </a:rPr>
              <a:t>sentences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 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younger</a:t>
            </a:r>
            <a:r>
              <a:rPr lang="cs-CZ" dirty="0" smtClean="0"/>
              <a:t> </a:t>
            </a:r>
            <a:r>
              <a:rPr lang="cs-CZ" dirty="0" err="1" smtClean="0"/>
              <a:t>sister</a:t>
            </a:r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aunt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endParaRPr lang="cs-CZ" dirty="0" smtClean="0"/>
          </a:p>
          <a:p>
            <a:pPr marL="0" indent="0">
              <a:buNone/>
            </a:pPr>
            <a:r>
              <a:rPr lang="cs-CZ" sz="1600" dirty="0" smtClean="0"/>
              <a:t>( play </a:t>
            </a:r>
            <a:r>
              <a:rPr lang="cs-CZ" sz="1600" dirty="0" err="1" smtClean="0"/>
              <a:t>tennis</a:t>
            </a:r>
            <a:r>
              <a:rPr lang="cs-CZ" sz="1600" dirty="0" smtClean="0"/>
              <a:t>, </a:t>
            </a:r>
            <a:r>
              <a:rPr lang="cs-CZ" sz="1600" dirty="0" err="1" smtClean="0"/>
              <a:t>work</a:t>
            </a:r>
            <a:r>
              <a:rPr lang="cs-CZ" sz="1600" dirty="0" smtClean="0"/>
              <a:t> in a garden, love pizza, </a:t>
            </a:r>
            <a:r>
              <a:rPr lang="cs-CZ" sz="1600" dirty="0" err="1" smtClean="0"/>
              <a:t>help</a:t>
            </a:r>
            <a:r>
              <a:rPr lang="cs-CZ" sz="1600" dirty="0" smtClean="0"/>
              <a:t> my </a:t>
            </a:r>
            <a:r>
              <a:rPr lang="cs-CZ" sz="1600" dirty="0" err="1" smtClean="0"/>
              <a:t>mum</a:t>
            </a:r>
            <a:r>
              <a:rPr lang="cs-CZ" sz="1600" dirty="0" smtClean="0"/>
              <a:t>, </a:t>
            </a:r>
            <a:r>
              <a:rPr lang="cs-CZ" sz="1600" dirty="0" err="1" smtClean="0"/>
              <a:t>be</a:t>
            </a:r>
            <a:r>
              <a:rPr lang="cs-CZ" sz="1600" dirty="0" smtClean="0"/>
              <a:t> 4O, </a:t>
            </a:r>
            <a:r>
              <a:rPr lang="cs-CZ" sz="1600" dirty="0" err="1" smtClean="0"/>
              <a:t>like</a:t>
            </a:r>
            <a:r>
              <a:rPr lang="cs-CZ" sz="1600" dirty="0" smtClean="0"/>
              <a:t> </a:t>
            </a:r>
            <a:r>
              <a:rPr lang="cs-CZ" sz="1600" dirty="0" err="1" smtClean="0"/>
              <a:t>animals</a:t>
            </a:r>
            <a:r>
              <a:rPr lang="cs-CZ" sz="1600" dirty="0" smtClean="0"/>
              <a:t> )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9" y="169219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234747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orks</a:t>
            </a:r>
            <a:r>
              <a:rPr lang="cs-CZ" dirty="0" smtClean="0"/>
              <a:t> in a garden.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90147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oves</a:t>
            </a:r>
            <a:r>
              <a:rPr lang="cs-CZ" dirty="0" smtClean="0"/>
              <a:t> pizza.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34438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h</a:t>
            </a:r>
            <a:r>
              <a:rPr lang="cs-CZ" dirty="0" err="1" smtClean="0"/>
              <a:t>elps</a:t>
            </a:r>
            <a:r>
              <a:rPr lang="cs-CZ" dirty="0" smtClean="0"/>
              <a:t> my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03272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dirty="0" err="1" smtClean="0"/>
              <a:t>forty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465400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l</a:t>
            </a:r>
            <a:r>
              <a:rPr lang="cs-CZ" dirty="0" err="1" smtClean="0"/>
              <a:t>ikes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73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Make </a:t>
            </a:r>
            <a:r>
              <a:rPr lang="cs-CZ" b="1" u="sng" dirty="0" err="1" smtClean="0">
                <a:solidFill>
                  <a:srgbClr val="FF0000"/>
                </a:solidFill>
              </a:rPr>
              <a:t>your</a:t>
            </a:r>
            <a:r>
              <a:rPr lang="cs-CZ" b="1" u="sng" dirty="0" smtClean="0">
                <a:solidFill>
                  <a:srgbClr val="FF0000"/>
                </a:solidFill>
              </a:rPr>
              <a:t> story </a:t>
            </a:r>
            <a:r>
              <a:rPr lang="cs-CZ" b="1" u="sng" dirty="0" err="1" smtClean="0">
                <a:solidFill>
                  <a:srgbClr val="FF0000"/>
                </a:solidFill>
              </a:rPr>
              <a:t>with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b="1" u="sng" dirty="0" err="1" smtClean="0">
                <a:solidFill>
                  <a:srgbClr val="FF0000"/>
                </a:solidFill>
              </a:rPr>
              <a:t>words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My story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397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307</Words>
  <Application>Microsoft Office PowerPoint</Application>
  <PresentationFormat>Předvádění na obrazovce (4:3)</PresentationFormat>
  <Paragraphs>45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VY_32_INOVACE_227_Family</vt:lpstr>
      <vt:lpstr>My family</vt:lpstr>
      <vt:lpstr>Read these words</vt:lpstr>
      <vt:lpstr>Put words in the correct column</vt:lpstr>
      <vt:lpstr>Results</vt:lpstr>
      <vt:lpstr>Choose six verbs and make sentences</vt:lpstr>
      <vt:lpstr>Make your story with words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family</dc:title>
  <dc:creator>Jarka</dc:creator>
  <cp:lastModifiedBy>Jarka</cp:lastModifiedBy>
  <cp:revision>18</cp:revision>
  <dcterms:created xsi:type="dcterms:W3CDTF">2010-12-27T14:22:03Z</dcterms:created>
  <dcterms:modified xsi:type="dcterms:W3CDTF">2011-03-20T13:32:20Z</dcterms:modified>
</cp:coreProperties>
</file>