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024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6852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3607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7395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6819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434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2875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4658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5709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6447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43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75E3C-14C8-4096-A0DE-5B8E0100C6F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9002E-A8D6-4EA7-AA21-A97D27E065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303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 smtClean="0">
                <a:latin typeface="+mn-lt"/>
              </a:rPr>
              <a:t>VY_32_INOVACE_229_Přítomný </a:t>
            </a:r>
            <a:r>
              <a:rPr lang="cs-CZ" sz="3200" smtClean="0">
                <a:latin typeface="+mn-lt"/>
              </a:rPr>
              <a:t>čas prostý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mtClean="0">
                <a:latin typeface="+mn-lt"/>
              </a:rPr>
              <a:t>Šablona</a:t>
            </a:r>
            <a:endParaRPr lang="cs-CZ" dirty="0" smtClean="0">
              <a:latin typeface="+mn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24744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/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306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Přítomný čas prostý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Procvičování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34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940153" y="5517232"/>
            <a:ext cx="10081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pokračuj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Play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          </a:t>
            </a:r>
            <a:r>
              <a:rPr lang="cs-CZ" dirty="0" err="1" smtClean="0"/>
              <a:t>tennis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       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 smtClean="0"/>
              <a:t>hockey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pianno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/>
              <a:t> </a:t>
            </a:r>
            <a:r>
              <a:rPr lang="cs-CZ" dirty="0" smtClean="0"/>
              <a:t>          a musical instrument.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guitar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1678762"/>
            <a:ext cx="904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play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222105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plays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07974" y="2884294"/>
            <a:ext cx="731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play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67389" y="3401298"/>
            <a:ext cx="760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play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91680" y="3995772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play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691680" y="4581128"/>
            <a:ext cx="818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plays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660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  <p:bldP spid="15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F0"/>
                </a:solidFill>
              </a:rPr>
              <a:t>Don´t</a:t>
            </a:r>
            <a:r>
              <a:rPr lang="cs-CZ" dirty="0" smtClean="0">
                <a:solidFill>
                  <a:srgbClr val="00B0F0"/>
                </a:solidFill>
              </a:rPr>
              <a:t>, </a:t>
            </a:r>
            <a:r>
              <a:rPr lang="cs-CZ" dirty="0" err="1" smtClean="0">
                <a:solidFill>
                  <a:srgbClr val="00B0F0"/>
                </a:solidFill>
              </a:rPr>
              <a:t>doesn´t</a:t>
            </a:r>
            <a:r>
              <a:rPr lang="cs-CZ" dirty="0" smtClean="0">
                <a:solidFill>
                  <a:srgbClr val="00B0F0"/>
                </a:solidFill>
              </a:rPr>
              <a:t>, </a:t>
            </a:r>
            <a:r>
              <a:rPr lang="cs-CZ" dirty="0" err="1" smtClean="0">
                <a:solidFill>
                  <a:srgbClr val="00B0F0"/>
                </a:solidFill>
              </a:rPr>
              <a:t>plays</a:t>
            </a:r>
            <a:r>
              <a:rPr lang="cs-CZ" dirty="0" smtClean="0">
                <a:solidFill>
                  <a:srgbClr val="00B0F0"/>
                </a:solidFill>
              </a:rPr>
              <a:t>, play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 err="1" smtClean="0"/>
              <a:t>tennis</a:t>
            </a:r>
            <a:r>
              <a:rPr lang="cs-CZ" dirty="0"/>
              <a:t>.</a:t>
            </a:r>
          </a:p>
          <a:p>
            <a:r>
              <a:rPr lang="cs-CZ" dirty="0"/>
              <a:t>He  </a:t>
            </a:r>
            <a:r>
              <a:rPr lang="cs-CZ" dirty="0" smtClean="0"/>
              <a:t>                 </a:t>
            </a:r>
            <a:r>
              <a:rPr lang="cs-CZ" dirty="0" err="1"/>
              <a:t>football</a:t>
            </a:r>
            <a:r>
              <a:rPr lang="cs-CZ" dirty="0"/>
              <a:t>.</a:t>
            </a:r>
          </a:p>
          <a:p>
            <a:r>
              <a:rPr lang="cs-CZ" dirty="0" err="1"/>
              <a:t>We</a:t>
            </a:r>
            <a:r>
              <a:rPr lang="cs-CZ" dirty="0"/>
              <a:t>  </a:t>
            </a:r>
            <a:r>
              <a:rPr lang="cs-CZ" dirty="0" smtClean="0"/>
              <a:t>               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/>
              <a:t>hockey</a:t>
            </a:r>
            <a:r>
              <a:rPr lang="cs-CZ" dirty="0"/>
              <a:t>.</a:t>
            </a:r>
          </a:p>
          <a:p>
            <a:r>
              <a:rPr lang="cs-CZ" dirty="0" err="1"/>
              <a:t>They</a:t>
            </a:r>
            <a:r>
              <a:rPr lang="cs-CZ" dirty="0"/>
              <a:t>  </a:t>
            </a:r>
            <a:r>
              <a:rPr lang="cs-CZ" dirty="0" smtClean="0"/>
              <a:t>   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pianno</a:t>
            </a:r>
            <a:r>
              <a:rPr lang="cs-CZ" dirty="0"/>
              <a:t>.</a:t>
            </a:r>
          </a:p>
          <a:p>
            <a:r>
              <a:rPr lang="cs-CZ" dirty="0" err="1"/>
              <a:t>You</a:t>
            </a:r>
            <a:r>
              <a:rPr lang="cs-CZ" dirty="0"/>
              <a:t>  </a:t>
            </a:r>
            <a:r>
              <a:rPr lang="cs-CZ" dirty="0" smtClean="0"/>
              <a:t>   </a:t>
            </a:r>
            <a:r>
              <a:rPr lang="cs-CZ" dirty="0"/>
              <a:t> </a:t>
            </a:r>
            <a:r>
              <a:rPr lang="cs-CZ" dirty="0" smtClean="0"/>
              <a:t>            a </a:t>
            </a:r>
            <a:r>
              <a:rPr lang="cs-CZ" dirty="0"/>
              <a:t>musical instrument.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                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guitar</a:t>
            </a:r>
            <a:r>
              <a:rPr lang="cs-CZ" dirty="0"/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04248" y="5661248"/>
            <a:ext cx="10081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pokračuj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7" y="1700808"/>
            <a:ext cx="1440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don´t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228069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>
                <a:solidFill>
                  <a:srgbClr val="FF0000"/>
                </a:solidFill>
              </a:rPr>
              <a:t>d</a:t>
            </a:r>
            <a:r>
              <a:rPr lang="cs-CZ" sz="2000" b="1" dirty="0" err="1" smtClean="0">
                <a:solidFill>
                  <a:srgbClr val="FF0000"/>
                </a:solidFill>
              </a:rPr>
              <a:t>oesn´t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9672" y="29408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don´t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35696" y="350389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>
                <a:solidFill>
                  <a:srgbClr val="FF0000"/>
                </a:solidFill>
              </a:rPr>
              <a:t>d</a:t>
            </a:r>
            <a:r>
              <a:rPr lang="cs-CZ" sz="2000" b="1" dirty="0" err="1" smtClean="0">
                <a:solidFill>
                  <a:srgbClr val="FF0000"/>
                </a:solidFill>
              </a:rPr>
              <a:t>on´t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405052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>
                <a:solidFill>
                  <a:srgbClr val="FF0000"/>
                </a:solidFill>
              </a:rPr>
              <a:t>d</a:t>
            </a:r>
            <a:r>
              <a:rPr lang="cs-CZ" sz="2000" b="1" dirty="0" err="1" smtClean="0">
                <a:solidFill>
                  <a:srgbClr val="FF0000"/>
                </a:solidFill>
              </a:rPr>
              <a:t>on´t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68449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>
                <a:solidFill>
                  <a:srgbClr val="FF0000"/>
                </a:solidFill>
              </a:rPr>
              <a:t>d</a:t>
            </a:r>
            <a:r>
              <a:rPr lang="cs-CZ" sz="2000" b="1" dirty="0" err="1" smtClean="0">
                <a:solidFill>
                  <a:srgbClr val="FF0000"/>
                </a:solidFill>
              </a:rPr>
              <a:t>oesn´t</a:t>
            </a:r>
            <a:r>
              <a:rPr lang="cs-CZ" sz="2000" b="1" dirty="0" smtClean="0">
                <a:solidFill>
                  <a:srgbClr val="FF0000"/>
                </a:solidFill>
              </a:rPr>
              <a:t> play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11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 fontScale="90000"/>
          </a:bodyPr>
          <a:lstStyle/>
          <a:p>
            <a:r>
              <a:rPr lang="cs-CZ" dirty="0" smtClean="0"/>
              <a:t>Označ věty, do kterých patří přít. čas prostý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I ____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He ____ </a:t>
            </a:r>
            <a:r>
              <a:rPr lang="cs-CZ" dirty="0" err="1" smtClean="0"/>
              <a:t>football</a:t>
            </a:r>
            <a:r>
              <a:rPr lang="cs-CZ" dirty="0" smtClean="0"/>
              <a:t> on </a:t>
            </a:r>
            <a:r>
              <a:rPr lang="cs-CZ" dirty="0" err="1" smtClean="0"/>
              <a:t>Mondays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We</a:t>
            </a:r>
            <a:r>
              <a:rPr lang="cs-CZ" dirty="0" smtClean="0"/>
              <a:t> ____ </a:t>
            </a:r>
            <a:r>
              <a:rPr lang="cs-CZ" dirty="0" err="1"/>
              <a:t>ice</a:t>
            </a:r>
            <a:r>
              <a:rPr lang="cs-CZ" dirty="0"/>
              <a:t> </a:t>
            </a:r>
            <a:r>
              <a:rPr lang="cs-CZ" dirty="0" err="1" smtClean="0"/>
              <a:t>hockey</a:t>
            </a:r>
            <a:r>
              <a:rPr lang="cs-CZ" dirty="0" smtClean="0"/>
              <a:t> in a </a:t>
            </a:r>
            <a:r>
              <a:rPr lang="cs-CZ" dirty="0" err="1" smtClean="0"/>
              <a:t>minute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They</a:t>
            </a:r>
            <a:r>
              <a:rPr lang="cs-CZ" dirty="0" smtClean="0"/>
              <a:t> ____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pianno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moment.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You</a:t>
            </a:r>
            <a:r>
              <a:rPr lang="cs-CZ" dirty="0" smtClean="0"/>
              <a:t> ____ </a:t>
            </a:r>
            <a:r>
              <a:rPr lang="cs-CZ" dirty="0"/>
              <a:t>a musical </a:t>
            </a:r>
            <a:r>
              <a:rPr lang="cs-CZ" dirty="0" smtClean="0"/>
              <a:t>instrument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She</a:t>
            </a:r>
            <a:r>
              <a:rPr lang="cs-CZ" dirty="0" smtClean="0"/>
              <a:t> ____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guitar</a:t>
            </a:r>
            <a:r>
              <a:rPr lang="cs-CZ" dirty="0" smtClean="0"/>
              <a:t> on </a:t>
            </a:r>
            <a:r>
              <a:rPr lang="cs-CZ" dirty="0" err="1" smtClean="0"/>
              <a:t>Fridays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461644" y="2348880"/>
            <a:ext cx="338004" cy="2663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67544" y="2952068"/>
            <a:ext cx="338004" cy="2663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67544" y="3573016"/>
            <a:ext cx="338004" cy="2663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61644" y="4149080"/>
            <a:ext cx="338004" cy="2663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467544" y="4702336"/>
            <a:ext cx="338004" cy="2663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488590" y="1844824"/>
            <a:ext cx="338004" cy="2663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003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178</TotalTime>
  <Words>144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VY_32_INOVACE_229_Přítomný čas prostý</vt:lpstr>
      <vt:lpstr>Přítomný čas prostý</vt:lpstr>
      <vt:lpstr>Play</vt:lpstr>
      <vt:lpstr>Don´t, doesn´t, plays, play</vt:lpstr>
      <vt:lpstr>Označ věty, do kterých patří přít. čas prostý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Přítomné časy</dc:title>
  <dc:creator>Jarka</dc:creator>
  <cp:lastModifiedBy>Simona</cp:lastModifiedBy>
  <cp:revision>22</cp:revision>
  <dcterms:created xsi:type="dcterms:W3CDTF">2010-12-21T12:44:24Z</dcterms:created>
  <dcterms:modified xsi:type="dcterms:W3CDTF">2012-05-15T18:35:43Z</dcterms:modified>
</cp:coreProperties>
</file>