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56" r:id="rId3"/>
    <p:sldId id="257" r:id="rId4"/>
    <p:sldId id="258" r:id="rId5"/>
    <p:sldId id="261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3D884F-63DE-4110-A486-C5466EF6958E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323181-D758-43DF-BED8-ED9F0A714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8812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Časové výrazy nepřekládejte. Slouží jen ke</a:t>
            </a:r>
            <a:r>
              <a:rPr lang="cs-CZ" baseline="0" dirty="0" smtClean="0"/>
              <a:t> správnému použití času.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323181-D758-43DF-BED8-ED9F0A714ED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98063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4ECEC-B98D-4811-845E-3E8DE22584F4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65B46-74CE-4F97-BE2D-C48F55F865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322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4ECEC-B98D-4811-845E-3E8DE22584F4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65B46-74CE-4F97-BE2D-C48F55F865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221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4ECEC-B98D-4811-845E-3E8DE22584F4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65B46-74CE-4F97-BE2D-C48F55F865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821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4ECEC-B98D-4811-845E-3E8DE22584F4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65B46-74CE-4F97-BE2D-C48F55F865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17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4ECEC-B98D-4811-845E-3E8DE22584F4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65B46-74CE-4F97-BE2D-C48F55F865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536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4ECEC-B98D-4811-845E-3E8DE22584F4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65B46-74CE-4F97-BE2D-C48F55F865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9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4ECEC-B98D-4811-845E-3E8DE22584F4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65B46-74CE-4F97-BE2D-C48F55F865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077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4ECEC-B98D-4811-845E-3E8DE22584F4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65B46-74CE-4F97-BE2D-C48F55F865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979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4ECEC-B98D-4811-845E-3E8DE22584F4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65B46-74CE-4F97-BE2D-C48F55F865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792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4ECEC-B98D-4811-845E-3E8DE22584F4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65B46-74CE-4F97-BE2D-C48F55F865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5013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4ECEC-B98D-4811-845E-3E8DE22584F4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65B46-74CE-4F97-BE2D-C48F55F865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853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B4ECEC-B98D-4811-845E-3E8DE22584F4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C65B46-74CE-4F97-BE2D-C48F55F865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243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smtClean="0">
                <a:latin typeface="+mn-lt"/>
              </a:rPr>
              <a:t>VY_32_INOVACE_231_Translation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smtClean="0">
                <a:latin typeface="+mn-lt"/>
              </a:rPr>
              <a:t>Šablona</a:t>
            </a:r>
            <a:endParaRPr lang="cs-CZ" dirty="0" smtClean="0">
              <a:latin typeface="+mn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1124744"/>
            <a:ext cx="1867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b="1" dirty="0"/>
              <a:t>Identifikátor školy: 600 150 569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3060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dirty="0" err="1" smtClean="0">
                <a:solidFill>
                  <a:srgbClr val="0070C0"/>
                </a:solidFill>
              </a:rPr>
              <a:t>Translation</a:t>
            </a:r>
            <a:endParaRPr lang="cs-CZ" b="1" i="1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dirty="0" smtClean="0">
                <a:solidFill>
                  <a:srgbClr val="0070C0"/>
                </a:solidFill>
              </a:rPr>
              <a:t>Procvičování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459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err="1" smtClean="0"/>
              <a:t>Say</a:t>
            </a:r>
            <a:r>
              <a:rPr lang="cs-CZ" dirty="0" smtClean="0"/>
              <a:t> in </a:t>
            </a:r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On čte knihu. (</a:t>
            </a:r>
            <a:r>
              <a:rPr lang="cs-CZ" sz="2000" dirty="0" err="1" smtClean="0"/>
              <a:t>kažký</a:t>
            </a:r>
            <a:r>
              <a:rPr lang="cs-CZ" sz="2000" dirty="0" smtClean="0"/>
              <a:t> den)</a:t>
            </a:r>
          </a:p>
          <a:p>
            <a:r>
              <a:rPr lang="cs-CZ" sz="2000" dirty="0" smtClean="0"/>
              <a:t>My jsme doma.</a:t>
            </a:r>
          </a:p>
          <a:p>
            <a:r>
              <a:rPr lang="cs-CZ" sz="2000" dirty="0" smtClean="0"/>
              <a:t>Tom pracoval v bance. (včera celý den)</a:t>
            </a:r>
          </a:p>
          <a:p>
            <a:r>
              <a:rPr lang="cs-CZ" sz="2000" dirty="0" smtClean="0"/>
              <a:t>Byl jsi někdy v Americe?</a:t>
            </a:r>
          </a:p>
          <a:p>
            <a:r>
              <a:rPr lang="cs-CZ" sz="2000" dirty="0" smtClean="0"/>
              <a:t>Koupila jsem novou knihu.</a:t>
            </a:r>
          </a:p>
          <a:p>
            <a:r>
              <a:rPr lang="cs-CZ" sz="2000" dirty="0" smtClean="0"/>
              <a:t>Máš rád hudbu?</a:t>
            </a:r>
          </a:p>
          <a:p>
            <a:r>
              <a:rPr lang="cs-CZ" sz="2000" dirty="0" smtClean="0"/>
              <a:t>Dívám se na televizi. (nyní)</a:t>
            </a:r>
          </a:p>
          <a:p>
            <a:r>
              <a:rPr lang="cs-CZ" sz="2000" dirty="0" smtClean="0"/>
              <a:t>Budu učitelka.</a:t>
            </a:r>
          </a:p>
          <a:p>
            <a:r>
              <a:rPr lang="cs-CZ" sz="2000" dirty="0" smtClean="0"/>
              <a:t>Umí anglicky?</a:t>
            </a:r>
          </a:p>
          <a:p>
            <a:r>
              <a:rPr lang="cs-CZ" sz="2000" dirty="0" smtClean="0"/>
              <a:t>Budou hrát fotbal. (dnes večer)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8617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err="1" smtClean="0"/>
              <a:t>Results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He </a:t>
            </a:r>
            <a:r>
              <a:rPr lang="cs-CZ" sz="2000" dirty="0" err="1" smtClean="0"/>
              <a:t>reads</a:t>
            </a:r>
            <a:r>
              <a:rPr lang="cs-CZ" sz="2000" dirty="0" smtClean="0"/>
              <a:t> a </a:t>
            </a:r>
            <a:r>
              <a:rPr lang="cs-CZ" sz="2000" dirty="0" err="1" smtClean="0"/>
              <a:t>book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We</a:t>
            </a:r>
            <a:r>
              <a:rPr lang="cs-CZ" sz="2000" dirty="0" smtClean="0"/>
              <a:t> are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home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Tom </a:t>
            </a: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working</a:t>
            </a:r>
            <a:r>
              <a:rPr lang="cs-CZ" sz="2000" dirty="0" smtClean="0"/>
              <a:t> in a bank.</a:t>
            </a:r>
          </a:p>
          <a:p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ever</a:t>
            </a:r>
            <a:r>
              <a:rPr lang="cs-CZ" sz="2000" dirty="0" smtClean="0"/>
              <a:t> </a:t>
            </a:r>
            <a:r>
              <a:rPr lang="cs-CZ" sz="2000" dirty="0" err="1" smtClean="0"/>
              <a:t>been</a:t>
            </a:r>
            <a:r>
              <a:rPr lang="cs-CZ" sz="2000" dirty="0" smtClean="0"/>
              <a:t> to </a:t>
            </a:r>
            <a:r>
              <a:rPr lang="cs-CZ" sz="2000" dirty="0" smtClean="0"/>
              <a:t>America</a:t>
            </a:r>
            <a:r>
              <a:rPr lang="cs-CZ" sz="2000" dirty="0" smtClean="0"/>
              <a:t>?</a:t>
            </a:r>
          </a:p>
          <a:p>
            <a:r>
              <a:rPr lang="cs-CZ" sz="2000" dirty="0" smtClean="0"/>
              <a:t>I </a:t>
            </a:r>
            <a:r>
              <a:rPr lang="cs-CZ" sz="2000" dirty="0" err="1" smtClean="0"/>
              <a:t>bought</a:t>
            </a:r>
            <a:r>
              <a:rPr lang="cs-CZ" sz="2000" dirty="0" smtClean="0"/>
              <a:t> a </a:t>
            </a:r>
            <a:r>
              <a:rPr lang="cs-CZ" sz="2000" dirty="0" err="1" smtClean="0"/>
              <a:t>new</a:t>
            </a:r>
            <a:r>
              <a:rPr lang="cs-CZ" sz="2000" dirty="0" smtClean="0"/>
              <a:t> </a:t>
            </a:r>
            <a:r>
              <a:rPr lang="cs-CZ" sz="2000" dirty="0" err="1" smtClean="0"/>
              <a:t>book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Do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music?</a:t>
            </a:r>
          </a:p>
          <a:p>
            <a:r>
              <a:rPr lang="cs-CZ" sz="2000" dirty="0" smtClean="0"/>
              <a:t>I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watching</a:t>
            </a:r>
            <a:r>
              <a:rPr lang="cs-CZ" sz="2000" dirty="0" smtClean="0"/>
              <a:t> </a:t>
            </a:r>
            <a:r>
              <a:rPr lang="cs-CZ" sz="2000" dirty="0" err="1" smtClean="0"/>
              <a:t>Tv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I </a:t>
            </a:r>
            <a:r>
              <a:rPr lang="cs-CZ" sz="2000" dirty="0" err="1" smtClean="0"/>
              <a:t>will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a </a:t>
            </a:r>
            <a:r>
              <a:rPr lang="cs-CZ" sz="2000" dirty="0" err="1" smtClean="0"/>
              <a:t>teacher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Can</a:t>
            </a:r>
            <a:r>
              <a:rPr lang="cs-CZ" sz="2000" dirty="0" smtClean="0"/>
              <a:t> he </a:t>
            </a:r>
            <a:r>
              <a:rPr lang="cs-CZ" sz="2000" dirty="0" err="1" smtClean="0"/>
              <a:t>speak</a:t>
            </a:r>
            <a:r>
              <a:rPr lang="cs-CZ" sz="2000" dirty="0" smtClean="0"/>
              <a:t> </a:t>
            </a:r>
            <a:r>
              <a:rPr lang="cs-CZ" sz="2000" dirty="0" err="1" smtClean="0"/>
              <a:t>English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They</a:t>
            </a:r>
            <a:r>
              <a:rPr lang="cs-CZ" sz="2000" dirty="0" smtClean="0"/>
              <a:t> are </a:t>
            </a:r>
            <a:r>
              <a:rPr lang="cs-CZ" sz="2000" dirty="0" err="1" smtClean="0"/>
              <a:t>going</a:t>
            </a:r>
            <a:r>
              <a:rPr lang="cs-CZ" sz="2000" dirty="0" smtClean="0"/>
              <a:t> to play </a:t>
            </a:r>
            <a:r>
              <a:rPr lang="cs-CZ" sz="2000" dirty="0" err="1" smtClean="0"/>
              <a:t>football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09208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Make </a:t>
            </a:r>
            <a:r>
              <a:rPr lang="cs-CZ" dirty="0" err="1" smtClean="0"/>
              <a:t>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Z předchozích vět udělej otázky.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08499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err="1" smtClean="0"/>
              <a:t>Results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Does</a:t>
            </a:r>
            <a:r>
              <a:rPr lang="cs-CZ" sz="2000" dirty="0" smtClean="0"/>
              <a:t> he </a:t>
            </a:r>
            <a:r>
              <a:rPr lang="cs-CZ" sz="2000" dirty="0" err="1" smtClean="0"/>
              <a:t>read</a:t>
            </a:r>
            <a:r>
              <a:rPr lang="cs-CZ" sz="2000" dirty="0" smtClean="0"/>
              <a:t> a </a:t>
            </a:r>
            <a:r>
              <a:rPr lang="cs-CZ" sz="2000" dirty="0" err="1" smtClean="0"/>
              <a:t>book</a:t>
            </a:r>
            <a:r>
              <a:rPr lang="cs-CZ" sz="2000" dirty="0"/>
              <a:t>?</a:t>
            </a:r>
            <a:endParaRPr lang="cs-CZ" sz="2000" dirty="0" smtClean="0"/>
          </a:p>
          <a:p>
            <a:r>
              <a:rPr lang="cs-CZ" sz="2000" dirty="0" smtClean="0"/>
              <a:t>Are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home</a:t>
            </a:r>
            <a:r>
              <a:rPr lang="cs-CZ" sz="2000" dirty="0"/>
              <a:t>?</a:t>
            </a:r>
            <a:endParaRPr lang="cs-CZ" sz="2000" dirty="0" smtClean="0"/>
          </a:p>
          <a:p>
            <a:r>
              <a:rPr lang="cs-CZ" sz="2000" dirty="0" err="1"/>
              <a:t>W</a:t>
            </a:r>
            <a:r>
              <a:rPr lang="cs-CZ" sz="2000" dirty="0" err="1" smtClean="0"/>
              <a:t>as</a:t>
            </a:r>
            <a:r>
              <a:rPr lang="cs-CZ" sz="2000" dirty="0" smtClean="0"/>
              <a:t> Tom </a:t>
            </a:r>
            <a:r>
              <a:rPr lang="cs-CZ" sz="2000" dirty="0" err="1" smtClean="0"/>
              <a:t>working</a:t>
            </a:r>
            <a:r>
              <a:rPr lang="cs-CZ" sz="2000" dirty="0" smtClean="0"/>
              <a:t> in a bank?</a:t>
            </a:r>
          </a:p>
          <a:p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ever</a:t>
            </a:r>
            <a:r>
              <a:rPr lang="cs-CZ" sz="2000" dirty="0" smtClean="0"/>
              <a:t> </a:t>
            </a:r>
            <a:r>
              <a:rPr lang="cs-CZ" sz="2000" dirty="0" err="1" smtClean="0"/>
              <a:t>been</a:t>
            </a:r>
            <a:r>
              <a:rPr lang="cs-CZ" sz="2000" dirty="0" smtClean="0"/>
              <a:t> </a:t>
            </a:r>
            <a:r>
              <a:rPr lang="cs-CZ" sz="2000" smtClean="0"/>
              <a:t>to </a:t>
            </a:r>
            <a:r>
              <a:rPr lang="cs-CZ" sz="2000" smtClean="0"/>
              <a:t>America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Did</a:t>
            </a:r>
            <a:r>
              <a:rPr lang="cs-CZ" sz="2000" dirty="0" smtClean="0"/>
              <a:t> I </a:t>
            </a:r>
            <a:r>
              <a:rPr lang="cs-CZ" sz="2000" dirty="0" err="1" smtClean="0"/>
              <a:t>buy</a:t>
            </a:r>
            <a:r>
              <a:rPr lang="cs-CZ" sz="2000" dirty="0" smtClean="0"/>
              <a:t> a </a:t>
            </a:r>
            <a:r>
              <a:rPr lang="cs-CZ" sz="2000" dirty="0" err="1" smtClean="0"/>
              <a:t>new</a:t>
            </a:r>
            <a:r>
              <a:rPr lang="cs-CZ" sz="2000" dirty="0" smtClean="0"/>
              <a:t> </a:t>
            </a:r>
            <a:r>
              <a:rPr lang="cs-CZ" sz="2000" dirty="0" err="1" smtClean="0"/>
              <a:t>book</a:t>
            </a:r>
            <a:r>
              <a:rPr lang="cs-CZ" sz="2000" dirty="0"/>
              <a:t>?</a:t>
            </a:r>
            <a:endParaRPr lang="cs-CZ" sz="2000" dirty="0" smtClean="0"/>
          </a:p>
          <a:p>
            <a:r>
              <a:rPr lang="cs-CZ" sz="2000" dirty="0" smtClean="0"/>
              <a:t>Do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music?</a:t>
            </a:r>
          </a:p>
          <a:p>
            <a:r>
              <a:rPr lang="cs-CZ" sz="2000" dirty="0" err="1"/>
              <a:t>A</a:t>
            </a:r>
            <a:r>
              <a:rPr lang="cs-CZ" sz="2000" dirty="0" err="1" smtClean="0"/>
              <a:t>m</a:t>
            </a:r>
            <a:r>
              <a:rPr lang="cs-CZ" sz="2000" dirty="0" smtClean="0"/>
              <a:t> I </a:t>
            </a:r>
            <a:r>
              <a:rPr lang="cs-CZ" sz="2000" dirty="0" err="1" smtClean="0"/>
              <a:t>watching</a:t>
            </a:r>
            <a:r>
              <a:rPr lang="cs-CZ" sz="2000" dirty="0" smtClean="0"/>
              <a:t> </a:t>
            </a:r>
            <a:r>
              <a:rPr lang="cs-CZ" sz="2000" dirty="0" err="1" smtClean="0"/>
              <a:t>Tv</a:t>
            </a:r>
            <a:r>
              <a:rPr lang="cs-CZ" sz="2000" dirty="0"/>
              <a:t>?</a:t>
            </a:r>
            <a:endParaRPr lang="cs-CZ" sz="2000" dirty="0" smtClean="0"/>
          </a:p>
          <a:p>
            <a:r>
              <a:rPr lang="cs-CZ" sz="2000" dirty="0" err="1"/>
              <a:t>W</a:t>
            </a:r>
            <a:r>
              <a:rPr lang="cs-CZ" sz="2000" dirty="0" err="1" smtClean="0"/>
              <a:t>ill</a:t>
            </a:r>
            <a:r>
              <a:rPr lang="cs-CZ" sz="2000" dirty="0" smtClean="0"/>
              <a:t> I </a:t>
            </a:r>
            <a:r>
              <a:rPr lang="cs-CZ" sz="2000" dirty="0" err="1" smtClean="0"/>
              <a:t>be</a:t>
            </a:r>
            <a:r>
              <a:rPr lang="cs-CZ" sz="2000" dirty="0" smtClean="0"/>
              <a:t> a </a:t>
            </a:r>
            <a:r>
              <a:rPr lang="cs-CZ" sz="2000" dirty="0" err="1" smtClean="0"/>
              <a:t>teacher</a:t>
            </a:r>
            <a:r>
              <a:rPr lang="cs-CZ" sz="2000" dirty="0"/>
              <a:t>?</a:t>
            </a:r>
            <a:endParaRPr lang="cs-CZ" sz="2000" dirty="0" smtClean="0"/>
          </a:p>
          <a:p>
            <a:r>
              <a:rPr lang="cs-CZ" sz="2000" dirty="0" err="1" smtClean="0"/>
              <a:t>Can</a:t>
            </a:r>
            <a:r>
              <a:rPr lang="cs-CZ" sz="2000" dirty="0" smtClean="0"/>
              <a:t> he </a:t>
            </a:r>
            <a:r>
              <a:rPr lang="cs-CZ" sz="2000" dirty="0" err="1" smtClean="0"/>
              <a:t>speak</a:t>
            </a:r>
            <a:r>
              <a:rPr lang="cs-CZ" sz="2000" dirty="0" smtClean="0"/>
              <a:t> </a:t>
            </a:r>
            <a:r>
              <a:rPr lang="cs-CZ" sz="2000" dirty="0" err="1" smtClean="0"/>
              <a:t>English</a:t>
            </a:r>
            <a:r>
              <a:rPr lang="cs-CZ" sz="2000" dirty="0" smtClean="0"/>
              <a:t>?</a:t>
            </a:r>
          </a:p>
          <a:p>
            <a:r>
              <a:rPr lang="cs-CZ" sz="2000" dirty="0"/>
              <a:t>A</a:t>
            </a:r>
            <a:r>
              <a:rPr lang="cs-CZ" sz="2000" dirty="0" smtClean="0"/>
              <a:t>re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going</a:t>
            </a:r>
            <a:r>
              <a:rPr lang="cs-CZ" sz="2000" dirty="0" smtClean="0"/>
              <a:t> to play </a:t>
            </a:r>
            <a:r>
              <a:rPr lang="cs-CZ" sz="2000" dirty="0" err="1" smtClean="0"/>
              <a:t>football</a:t>
            </a:r>
            <a:r>
              <a:rPr lang="cs-CZ" sz="2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46450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Make </a:t>
            </a:r>
            <a:r>
              <a:rPr lang="cs-CZ" dirty="0" err="1" smtClean="0"/>
              <a:t>negatives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810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err="1" smtClean="0"/>
              <a:t>Results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He </a:t>
            </a:r>
            <a:r>
              <a:rPr lang="cs-CZ" sz="2000" dirty="0" err="1" smtClean="0"/>
              <a:t>doesn´t</a:t>
            </a:r>
            <a:r>
              <a:rPr lang="cs-CZ" sz="2000" dirty="0" smtClean="0"/>
              <a:t> </a:t>
            </a:r>
            <a:r>
              <a:rPr lang="cs-CZ" sz="2000" dirty="0" err="1" smtClean="0"/>
              <a:t>read</a:t>
            </a:r>
            <a:r>
              <a:rPr lang="cs-CZ" sz="2000" dirty="0" smtClean="0"/>
              <a:t> a </a:t>
            </a:r>
            <a:r>
              <a:rPr lang="cs-CZ" sz="2000" dirty="0" err="1" smtClean="0"/>
              <a:t>book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aren´t</a:t>
            </a:r>
            <a:r>
              <a:rPr lang="cs-CZ" sz="2000" dirty="0" smtClean="0"/>
              <a:t>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home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Tom </a:t>
            </a:r>
            <a:r>
              <a:rPr lang="cs-CZ" sz="2000" dirty="0" err="1" smtClean="0"/>
              <a:t>wasn´t</a:t>
            </a:r>
            <a:r>
              <a:rPr lang="cs-CZ" sz="2000" dirty="0" smtClean="0"/>
              <a:t> </a:t>
            </a:r>
            <a:r>
              <a:rPr lang="cs-CZ" sz="2000" dirty="0" err="1" smtClean="0"/>
              <a:t>working</a:t>
            </a:r>
            <a:r>
              <a:rPr lang="cs-CZ" sz="2000" dirty="0" smtClean="0"/>
              <a:t> in a bank.</a:t>
            </a:r>
          </a:p>
          <a:p>
            <a:r>
              <a:rPr lang="cs-CZ" sz="2000" dirty="0" smtClean="0"/>
              <a:t>I </a:t>
            </a:r>
            <a:r>
              <a:rPr lang="cs-CZ" sz="2000" dirty="0" err="1" smtClean="0"/>
              <a:t>didn´t</a:t>
            </a:r>
            <a:r>
              <a:rPr lang="cs-CZ" sz="2000" dirty="0" smtClean="0"/>
              <a:t> </a:t>
            </a:r>
            <a:r>
              <a:rPr lang="cs-CZ" sz="2000" dirty="0" err="1" smtClean="0"/>
              <a:t>buy</a:t>
            </a:r>
            <a:r>
              <a:rPr lang="cs-CZ" sz="2000" dirty="0" smtClean="0"/>
              <a:t> a </a:t>
            </a:r>
            <a:r>
              <a:rPr lang="cs-CZ" sz="2000" dirty="0" err="1" smtClean="0"/>
              <a:t>new</a:t>
            </a:r>
            <a:r>
              <a:rPr lang="cs-CZ" sz="2000" dirty="0" smtClean="0"/>
              <a:t> </a:t>
            </a:r>
            <a:r>
              <a:rPr lang="cs-CZ" sz="2000" dirty="0" err="1" smtClean="0"/>
              <a:t>book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I </a:t>
            </a:r>
            <a:r>
              <a:rPr lang="cs-CZ" sz="2000" dirty="0" err="1" smtClean="0"/>
              <a:t>am</a:t>
            </a:r>
            <a:r>
              <a:rPr lang="cs-CZ" sz="2000" dirty="0" smtClean="0"/>
              <a:t> not </a:t>
            </a:r>
            <a:r>
              <a:rPr lang="cs-CZ" sz="2000" dirty="0" err="1" smtClean="0"/>
              <a:t>watching</a:t>
            </a:r>
            <a:r>
              <a:rPr lang="cs-CZ" sz="2000" dirty="0" smtClean="0"/>
              <a:t> </a:t>
            </a:r>
            <a:r>
              <a:rPr lang="cs-CZ" sz="2000" dirty="0" err="1" smtClean="0"/>
              <a:t>Tv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I </a:t>
            </a:r>
            <a:r>
              <a:rPr lang="cs-CZ" sz="2000" smtClean="0"/>
              <a:t>won´t </a:t>
            </a:r>
            <a:r>
              <a:rPr lang="cs-CZ" sz="2000" dirty="0" err="1" smtClean="0"/>
              <a:t>be</a:t>
            </a:r>
            <a:r>
              <a:rPr lang="cs-CZ" sz="2000" dirty="0" smtClean="0"/>
              <a:t> a </a:t>
            </a:r>
            <a:r>
              <a:rPr lang="cs-CZ" sz="2000" dirty="0" err="1" smtClean="0"/>
              <a:t>teacher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aren´t</a:t>
            </a:r>
            <a:r>
              <a:rPr lang="cs-CZ" sz="2000" dirty="0" smtClean="0"/>
              <a:t> </a:t>
            </a:r>
            <a:r>
              <a:rPr lang="cs-CZ" sz="2000" dirty="0" err="1" smtClean="0"/>
              <a:t>going</a:t>
            </a:r>
            <a:r>
              <a:rPr lang="cs-CZ" sz="2000" dirty="0" smtClean="0"/>
              <a:t> to play </a:t>
            </a:r>
            <a:r>
              <a:rPr lang="cs-CZ" sz="2000" dirty="0" err="1" smtClean="0"/>
              <a:t>football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2392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257</Words>
  <Application>Microsoft Office PowerPoint</Application>
  <PresentationFormat>Předvádění na obrazovce (4:3)</PresentationFormat>
  <Paragraphs>51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VY_32_INOVACE_231_Translation</vt:lpstr>
      <vt:lpstr>Translation</vt:lpstr>
      <vt:lpstr>Say in English</vt:lpstr>
      <vt:lpstr>Results</vt:lpstr>
      <vt:lpstr>Make questions</vt:lpstr>
      <vt:lpstr>Results</vt:lpstr>
      <vt:lpstr>Make negatives</vt:lpstr>
      <vt:lpstr>Results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Translation</dc:title>
  <dc:creator>Jarka</dc:creator>
  <cp:lastModifiedBy>dana</cp:lastModifiedBy>
  <cp:revision>11</cp:revision>
  <dcterms:created xsi:type="dcterms:W3CDTF">2011-01-08T18:24:35Z</dcterms:created>
  <dcterms:modified xsi:type="dcterms:W3CDTF">2012-05-12T14:41:27Z</dcterms:modified>
</cp:coreProperties>
</file>