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3695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577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6979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2110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664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723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960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8181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67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2469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903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EAAF3-A348-4C9C-8EFB-A45EEED4DA8D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2B5CC-55A7-4A58-96AF-0A80D3FDD0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3952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VY_32_INOVACE_233_Skládání vět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Skládání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Procvičování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526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Kladná věta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Utvoř věty – použij všechna slova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GO, FOR, I, A, LUNCH, TO, NORMALLY, RESTAURANT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              MORNING, TOM, </a:t>
            </a:r>
            <a:r>
              <a:rPr lang="cs-CZ" sz="2000" dirty="0" smtClean="0">
                <a:solidFill>
                  <a:srgbClr val="00B050"/>
                </a:solidFill>
              </a:rPr>
              <a:t>WORKING, </a:t>
            </a:r>
            <a:r>
              <a:rPr lang="cs-CZ" sz="2000" dirty="0" smtClean="0">
                <a:solidFill>
                  <a:srgbClr val="00B050"/>
                </a:solidFill>
              </a:rPr>
              <a:t>EVERY, O´CLOCK, STARTS, SEVEN, AT</a:t>
            </a:r>
          </a:p>
          <a:p>
            <a:pPr marL="0" indent="0">
              <a:buNone/>
            </a:pPr>
            <a:endParaRPr lang="cs-CZ" sz="20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2739" y="3861048"/>
            <a:ext cx="385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normally</a:t>
            </a:r>
            <a:r>
              <a:rPr lang="cs-CZ" dirty="0" smtClean="0"/>
              <a:t> go to a restaurant </a:t>
            </a:r>
            <a:r>
              <a:rPr lang="cs-CZ" dirty="0" err="1" smtClean="0"/>
              <a:t>for</a:t>
            </a:r>
            <a:r>
              <a:rPr lang="cs-CZ" dirty="0" smtClean="0"/>
              <a:t> lunch.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2739" y="5661248"/>
            <a:ext cx="6871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 Tom </a:t>
            </a:r>
            <a:r>
              <a:rPr lang="cs-CZ" dirty="0" err="1" smtClean="0"/>
              <a:t>starts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648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Utvoř věty – použij všechna slova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READ, HE, HIS, IN, BOOK, DOES, AT, THE, FIVE, KITCHEN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              HAVE, ANIMALS, HOW, AT, YOU, MANY, DO, HOME</a:t>
            </a:r>
          </a:p>
          <a:p>
            <a:pPr marL="0" indent="0">
              <a:buNone/>
            </a:pPr>
            <a:endParaRPr lang="cs-CZ" sz="20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2738" y="3861048"/>
            <a:ext cx="4495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read</a:t>
            </a:r>
            <a:r>
              <a:rPr lang="cs-CZ" dirty="0" smtClean="0"/>
              <a:t> his </a:t>
            </a:r>
            <a:r>
              <a:rPr lang="cs-CZ" dirty="0" err="1" smtClean="0"/>
              <a:t>book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2739" y="5661248"/>
            <a:ext cx="6871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animals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508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Záporná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věta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Utvoř věty – použij všechna slova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PLAY, WE, THE, PIANO, DON´T, DAY, EVERY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smtClean="0">
                <a:solidFill>
                  <a:srgbClr val="00B050"/>
                </a:solidFill>
              </a:rPr>
              <a:t>              DO, </a:t>
            </a:r>
            <a:r>
              <a:rPr lang="cs-CZ" sz="2000" dirty="0" smtClean="0">
                <a:solidFill>
                  <a:srgbClr val="00B050"/>
                </a:solidFill>
              </a:rPr>
              <a:t>AT, TOM, HOMEWORK, HOME, HIS, DOESN´T</a:t>
            </a:r>
          </a:p>
          <a:p>
            <a:pPr marL="0" indent="0">
              <a:buNone/>
            </a:pPr>
            <a:endParaRPr lang="cs-CZ" sz="20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2739" y="3861048"/>
            <a:ext cx="385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piano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2739" y="5661248"/>
            <a:ext cx="6871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Tom </a:t>
            </a:r>
            <a:r>
              <a:rPr lang="cs-CZ" dirty="0" err="1" smtClean="0"/>
              <a:t>doesn´t</a:t>
            </a:r>
            <a:r>
              <a:rPr lang="cs-CZ" dirty="0" smtClean="0"/>
              <a:t> do his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719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189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VY_32_INOVACE_233_Skládání vět</vt:lpstr>
      <vt:lpstr>Skládání vět</vt:lpstr>
      <vt:lpstr>Kladná věta</vt:lpstr>
      <vt:lpstr>Otázka</vt:lpstr>
      <vt:lpstr>Záporná věta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Předpřítomný čas</dc:title>
  <dc:creator>Jarka</dc:creator>
  <cp:lastModifiedBy>Simona</cp:lastModifiedBy>
  <cp:revision>23</cp:revision>
  <dcterms:created xsi:type="dcterms:W3CDTF">2011-03-27T14:06:57Z</dcterms:created>
  <dcterms:modified xsi:type="dcterms:W3CDTF">2012-05-15T18:30:14Z</dcterms:modified>
</cp:coreProperties>
</file>