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2" r:id="rId2"/>
    <p:sldId id="256" r:id="rId3"/>
    <p:sldId id="258" r:id="rId4"/>
    <p:sldId id="263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698" autoAdjust="0"/>
  </p:normalViewPr>
  <p:slideViewPr>
    <p:cSldViewPr>
      <p:cViewPr varScale="1">
        <p:scale>
          <a:sx n="66" d="100"/>
          <a:sy n="66" d="100"/>
        </p:scale>
        <p:origin x="-150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9468B-5E82-4906-9EA1-CEEFFADF3343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E0167C-7C30-471D-B36C-23663FA4C1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759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http://www.biolib.cz/IMG/GAL/146026.jpg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E0167C-7C30-471D-B36C-23663FA4C1D6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5359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http://img1.rajce.idnes.cz/d0103/1/1553/1553430_9ec52d36b6acdb1d9b456bbc328f58b5/images/037-tasemnice_bezbranna_-_boubel_v_mase.jpg?ver=0</a:t>
            </a:r>
          </a:p>
          <a:p>
            <a:r>
              <a:rPr lang="cs-CZ" dirty="0" smtClean="0"/>
              <a:t>http://www.skudci.com/files/tasemnice6.jpg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E0167C-7C30-471D-B36C-23663FA4C1D6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02765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http://www.drnatura.cz/drnatura/images/Taenia_LifeCycle.gif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E0167C-7C30-471D-B36C-23663FA4C1D6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47820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http://www.alternativni-medicina.eu/soubory/prispevky/p236.jpg</a:t>
            </a:r>
          </a:p>
          <a:p>
            <a:r>
              <a:rPr lang="cs-CZ" dirty="0" smtClean="0"/>
              <a:t>http://img1.rajce.idnes.cz/d0103/1/1553/1553430_9ec52d36b6acdb1d9b456bbc328f58b5/images/033-tasemnice_-_stavba.jpg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E0167C-7C30-471D-B36C-23663FA4C1D6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60780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http://upload.wikimedia.org/wikipedia/commons/e/e2/Taenia_saginata_adult_5260_lores.jpg</a:t>
            </a:r>
          </a:p>
          <a:p>
            <a:r>
              <a:rPr lang="cs-CZ" dirty="0" smtClean="0"/>
              <a:t>http://www.destinchiropractor.com/wp-content/uploads/2009/06/digestive-system.bmp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E0167C-7C30-471D-B36C-23663FA4C1D6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75604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2CE4-4D16-436B-8A21-7551E21034A7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CFE2D-9A94-4D21-9B76-4D633F435B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312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2CE4-4D16-436B-8A21-7551E21034A7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CFE2D-9A94-4D21-9B76-4D633F435B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6480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2CE4-4D16-436B-8A21-7551E21034A7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CFE2D-9A94-4D21-9B76-4D633F435B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8247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2CE4-4D16-436B-8A21-7551E21034A7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CFE2D-9A94-4D21-9B76-4D633F435B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7222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2CE4-4D16-436B-8A21-7551E21034A7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CFE2D-9A94-4D21-9B76-4D633F435B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7315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2CE4-4D16-436B-8A21-7551E21034A7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CFE2D-9A94-4D21-9B76-4D633F435B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9453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2CE4-4D16-436B-8A21-7551E21034A7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CFE2D-9A94-4D21-9B76-4D633F435B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1873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2CE4-4D16-436B-8A21-7551E21034A7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CFE2D-9A94-4D21-9B76-4D633F435B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9239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2CE4-4D16-436B-8A21-7551E21034A7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CFE2D-9A94-4D21-9B76-4D633F435B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7691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2CE4-4D16-436B-8A21-7551E21034A7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CFE2D-9A94-4D21-9B76-4D633F435B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2252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2CE4-4D16-436B-8A21-7551E21034A7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CFE2D-9A94-4D21-9B76-4D633F435B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779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E2CE4-4D16-436B-8A21-7551E21034A7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CFE2D-9A94-4D21-9B76-4D633F435B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4472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cs-CZ" sz="3200" b="1" dirty="0">
                <a:latin typeface="+mn-lt"/>
              </a:rPr>
              <a:t>VY_32_INOVACE_34_Ploštěnci - 2.část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Šablona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800" dirty="0">
                <a:latin typeface="+mn-lt"/>
              </a:rPr>
              <a:t>Identifikátor školy: 600 150 569</a:t>
            </a:r>
          </a:p>
        </p:txBody>
      </p:sp>
    </p:spTree>
    <p:extLst>
      <p:ext uri="{BB962C8B-B14F-4D97-AF65-F5344CB8AC3E}">
        <p14:creationId xmlns:p14="http://schemas.microsoft.com/office/powerpoint/2010/main" val="1270986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15825" y="289679"/>
            <a:ext cx="878497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000" b="1" dirty="0">
                <a:latin typeface="Times New Roman" pitchFamily="18" charset="0"/>
                <a:cs typeface="Times New Roman" pitchFamily="18" charset="0"/>
              </a:rPr>
              <a:t>Kmen: Ploštěnci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mají ploché tělo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- žijí volně ve vodě (ploštěnky) nebo paraziticky (tasemnice)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Třídy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: ploštěnky</a:t>
            </a: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            tasemnice</a:t>
            </a: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            motolice</a:t>
            </a: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pic>
        <p:nvPicPr>
          <p:cNvPr id="5" name="Picture 4" descr="Dugesia gonocephala - ploštěnka potoční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573016"/>
            <a:ext cx="5112568" cy="2828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5657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476672"/>
            <a:ext cx="691276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3. Tasemnice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- cizopasní ploštěnci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- tělo: přední část – hlavička s háčky nebo přísavkami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         ploché články se samičími a samčími pohlavními orgány,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         poslední články s oplozenými vajíčky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- nemají TS, DS – povrchem těla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- vývoj: vajíčko – larva – boubel (v mase mezihostitele) – hostitel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             (např. člověk, v tenkém střevě)</a:t>
            </a:r>
          </a:p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ochrana: dobře tepelně zpracované maso</a:t>
            </a:r>
          </a:p>
          <a:p>
            <a:r>
              <a:rPr lang="cs-CZ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veterinární kontrola masa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650847" y="5373216"/>
            <a:ext cx="16658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oubele v mase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686191" y="5366128"/>
            <a:ext cx="1723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hlavička s háčky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://img1.rajce.idnes.cz/d0103/1/1553/1553430_9ec52d36b6acdb1d9b456bbc328f58b5/images/037-tasemnice_bezbranna_-_boubel_v_mase.jpg?ver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546" y="2906336"/>
            <a:ext cx="3194442" cy="2395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skudci.com/files/tasemnice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1994" y="2906336"/>
            <a:ext cx="3431942" cy="2285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8971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28724"/>
            <a:ext cx="8064896" cy="5986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1458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04664"/>
            <a:ext cx="432785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tasemnice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dlouhočlenná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(mezihostitel vepř)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tasemnice bezbranná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(tur=kráva)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tasemnice psí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(blecha)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6" descr="Pl%2016-Bandwurmvergleic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64088" y="1340768"/>
            <a:ext cx="3168352" cy="4390102"/>
          </a:xfrm>
          <a:prstGeom prst="rect">
            <a:avLst/>
          </a:prstGeom>
          <a:noFill/>
          <a:ln w="25400" cap="flat" algn="ctr">
            <a:solidFill>
              <a:schemeClr val="accent1"/>
            </a:solidFill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alternativni-medicina.eu/soubory/prispevky/p23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516" y="1604993"/>
            <a:ext cx="4020539" cy="2724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5258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08720"/>
            <a:ext cx="3762036" cy="4434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Šipka dolů 3"/>
          <p:cNvSpPr/>
          <p:nvPr/>
        </p:nvSpPr>
        <p:spPr>
          <a:xfrm rot="17143305">
            <a:off x="5426302" y="2843783"/>
            <a:ext cx="216024" cy="2088232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366164" y="5522117"/>
            <a:ext cx="28328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asemnice bezbranná</a:t>
            </a:r>
          </a:p>
          <a:p>
            <a:pPr algn="ctr"/>
            <a:r>
              <a:rPr lang="cs-CZ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élka až 3 – 5 m (ale i 25 m)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upload.wikimedia.org/wikipedia/commons/e/e2/Taenia_saginata_adult_5260_lor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91226" y="1440830"/>
            <a:ext cx="4434249" cy="3370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071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113</Words>
  <Application>Microsoft Office PowerPoint</Application>
  <PresentationFormat>Předvádění na obrazovce (4:3)</PresentationFormat>
  <Paragraphs>58</Paragraphs>
  <Slides>6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VY_32_INOVACE_34_Ploštěnci - 2.část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Kašpárková Ivana</dc:creator>
  <cp:lastModifiedBy>Kašpárková Ivana</cp:lastModifiedBy>
  <cp:revision>17</cp:revision>
  <dcterms:created xsi:type="dcterms:W3CDTF">2011-04-06T19:20:46Z</dcterms:created>
  <dcterms:modified xsi:type="dcterms:W3CDTF">2012-05-12T10:22:31Z</dcterms:modified>
</cp:coreProperties>
</file>