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92" autoAdjust="0"/>
    <p:restoredTop sz="94660"/>
  </p:normalViewPr>
  <p:slideViewPr>
    <p:cSldViewPr>
      <p:cViewPr varScale="1">
        <p:scale>
          <a:sx n="98" d="100"/>
          <a:sy n="98" d="100"/>
        </p:scale>
        <p:origin x="-114" y="-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1190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154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2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4984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479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3815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6379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728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7984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5466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39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1B38C-091A-4BEF-8E6A-5E1705E8954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39F40-6FE8-4C78-B352-8256188AA2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5435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>
                <a:latin typeface="+mn-lt"/>
              </a:rPr>
              <a:t>VY_32_INOVACE_236_Must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4060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Must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rgbClr val="FFC000"/>
                </a:solidFill>
              </a:rPr>
              <a:t>v</a:t>
            </a:r>
            <a:r>
              <a:rPr lang="cs-CZ" dirty="0" smtClean="0">
                <a:solidFill>
                  <a:srgbClr val="FFC000"/>
                </a:solidFill>
              </a:rPr>
              <a:t>yjádřeno opisem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994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Přítomný čas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m</a:t>
            </a:r>
            <a:r>
              <a:rPr lang="cs-CZ" dirty="0" err="1" smtClean="0"/>
              <a:t>ust</a:t>
            </a:r>
            <a:r>
              <a:rPr lang="cs-CZ" dirty="0" smtClean="0"/>
              <a:t> = </a:t>
            </a:r>
            <a:r>
              <a:rPr lang="cs-CZ" dirty="0" err="1" smtClean="0"/>
              <a:t>have</a:t>
            </a:r>
            <a:r>
              <a:rPr lang="cs-CZ" dirty="0" smtClean="0"/>
              <a:t> to</a:t>
            </a:r>
          </a:p>
          <a:p>
            <a:r>
              <a:rPr lang="cs-CZ" dirty="0"/>
              <a:t>v</a:t>
            </a:r>
            <a:r>
              <a:rPr lang="cs-CZ" dirty="0" smtClean="0"/>
              <a:t> překladu - musím</a:t>
            </a:r>
          </a:p>
          <a:p>
            <a:r>
              <a:rPr lang="cs-CZ" dirty="0"/>
              <a:t>m</a:t>
            </a:r>
            <a:r>
              <a:rPr lang="cs-CZ" dirty="0" smtClean="0"/>
              <a:t>usí následovat významové sloveso</a:t>
            </a:r>
          </a:p>
          <a:p>
            <a:r>
              <a:rPr lang="cs-CZ" dirty="0"/>
              <a:t>v</a:t>
            </a:r>
            <a:r>
              <a:rPr lang="cs-CZ" dirty="0" smtClean="0"/>
              <a:t>e všech osobách stejný tvar</a:t>
            </a:r>
          </a:p>
          <a:p>
            <a:r>
              <a:rPr lang="cs-CZ" dirty="0" smtClean="0"/>
              <a:t>zápor – </a:t>
            </a:r>
            <a:r>
              <a:rPr lang="cs-CZ" b="1" dirty="0" err="1" smtClean="0"/>
              <a:t>needn´t</a:t>
            </a:r>
            <a:r>
              <a:rPr lang="cs-CZ" b="1" dirty="0" smtClean="0"/>
              <a:t>, </a:t>
            </a:r>
            <a:r>
              <a:rPr lang="cs-CZ" b="1" dirty="0" err="1" smtClean="0"/>
              <a:t>don´t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to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MUSTN´T </a:t>
            </a:r>
            <a:r>
              <a:rPr lang="cs-CZ" b="1" dirty="0" smtClean="0">
                <a:solidFill>
                  <a:srgbClr val="FF0000"/>
                </a:solidFill>
              </a:rPr>
              <a:t>– nesmím</a:t>
            </a:r>
          </a:p>
          <a:p>
            <a:r>
              <a:rPr lang="cs-CZ" dirty="0"/>
              <a:t>o</a:t>
            </a:r>
            <a:r>
              <a:rPr lang="cs-CZ" dirty="0" smtClean="0"/>
              <a:t>tázka –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587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Minulý čas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ouze had to = musel jsem</a:t>
            </a:r>
          </a:p>
          <a:p>
            <a:r>
              <a:rPr lang="cs-CZ" dirty="0"/>
              <a:t>n</a:t>
            </a:r>
            <a:r>
              <a:rPr lang="cs-CZ" dirty="0" smtClean="0"/>
              <a:t>ěco bylo/nebylo nutné</a:t>
            </a:r>
          </a:p>
          <a:p>
            <a:r>
              <a:rPr lang="cs-CZ" dirty="0"/>
              <a:t>z</a:t>
            </a:r>
            <a:r>
              <a:rPr lang="cs-CZ" dirty="0" smtClean="0"/>
              <a:t>ápor –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</a:t>
            </a:r>
          </a:p>
          <a:p>
            <a:r>
              <a:rPr lang="cs-CZ" dirty="0"/>
              <a:t>o</a:t>
            </a:r>
            <a:r>
              <a:rPr lang="cs-CZ" dirty="0" smtClean="0"/>
              <a:t>tázka –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</a:t>
            </a:r>
          </a:p>
          <a:p>
            <a:r>
              <a:rPr lang="cs-CZ" dirty="0"/>
              <a:t>p</a:t>
            </a:r>
            <a:r>
              <a:rPr lang="cs-CZ" dirty="0" smtClean="0"/>
              <a:t>ř.: </a:t>
            </a:r>
            <a:r>
              <a:rPr lang="cs-CZ" dirty="0" smtClean="0">
                <a:solidFill>
                  <a:srgbClr val="00B050"/>
                </a:solidFill>
              </a:rPr>
              <a:t>I had to </a:t>
            </a:r>
            <a:r>
              <a:rPr lang="cs-CZ" dirty="0" err="1" smtClean="0">
                <a:solidFill>
                  <a:srgbClr val="00B050"/>
                </a:solidFill>
              </a:rPr>
              <a:t>read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book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</a:t>
            </a:r>
            <a:r>
              <a:rPr lang="cs-CZ" dirty="0" err="1" smtClean="0">
                <a:solidFill>
                  <a:srgbClr val="00B050"/>
                </a:solidFill>
              </a:rPr>
              <a:t>Did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have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read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book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He </a:t>
            </a:r>
            <a:r>
              <a:rPr lang="cs-CZ" dirty="0" err="1" smtClean="0">
                <a:solidFill>
                  <a:srgbClr val="00B050"/>
                </a:solidFill>
              </a:rPr>
              <a:t>didn´t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have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read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book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4486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Budoucí čas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ouze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= budu muset</a:t>
            </a:r>
          </a:p>
          <a:p>
            <a:r>
              <a:rPr lang="cs-CZ" dirty="0"/>
              <a:t>n</a:t>
            </a:r>
            <a:r>
              <a:rPr lang="cs-CZ" dirty="0" smtClean="0"/>
              <a:t>ěco bude/nebude nutné</a:t>
            </a:r>
          </a:p>
          <a:p>
            <a:r>
              <a:rPr lang="cs-CZ" dirty="0"/>
              <a:t>z</a:t>
            </a:r>
            <a:r>
              <a:rPr lang="cs-CZ" dirty="0" smtClean="0"/>
              <a:t>ápor –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</a:t>
            </a:r>
          </a:p>
          <a:p>
            <a:r>
              <a:rPr lang="cs-CZ" dirty="0"/>
              <a:t>o</a:t>
            </a:r>
            <a:r>
              <a:rPr lang="cs-CZ" dirty="0" smtClean="0"/>
              <a:t>tázka –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</a:p>
          <a:p>
            <a:r>
              <a:rPr lang="cs-CZ" dirty="0"/>
              <a:t>p</a:t>
            </a:r>
            <a:r>
              <a:rPr lang="cs-CZ" dirty="0" smtClean="0"/>
              <a:t>ř.: </a:t>
            </a:r>
            <a:r>
              <a:rPr lang="cs-CZ" dirty="0" smtClean="0">
                <a:solidFill>
                  <a:srgbClr val="00B0F0"/>
                </a:solidFill>
              </a:rPr>
              <a:t>I </a:t>
            </a:r>
            <a:r>
              <a:rPr lang="cs-CZ" dirty="0" err="1" smtClean="0">
                <a:solidFill>
                  <a:srgbClr val="00B0F0"/>
                </a:solidFill>
              </a:rPr>
              <a:t>will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have</a:t>
            </a:r>
            <a:r>
              <a:rPr lang="cs-CZ" dirty="0" smtClean="0">
                <a:solidFill>
                  <a:srgbClr val="00B0F0"/>
                </a:solidFill>
              </a:rPr>
              <a:t> to </a:t>
            </a:r>
            <a:r>
              <a:rPr lang="cs-CZ" dirty="0" err="1" smtClean="0">
                <a:solidFill>
                  <a:srgbClr val="00B0F0"/>
                </a:solidFill>
              </a:rPr>
              <a:t>write</a:t>
            </a:r>
            <a:r>
              <a:rPr lang="cs-CZ" dirty="0" smtClean="0">
                <a:solidFill>
                  <a:srgbClr val="00B0F0"/>
                </a:solidFill>
              </a:rPr>
              <a:t> my </a:t>
            </a:r>
            <a:r>
              <a:rPr lang="cs-CZ" dirty="0" err="1" smtClean="0">
                <a:solidFill>
                  <a:srgbClr val="00B0F0"/>
                </a:solidFill>
              </a:rPr>
              <a:t>homework</a:t>
            </a:r>
            <a:r>
              <a:rPr lang="cs-CZ" dirty="0" smtClean="0">
                <a:solidFill>
                  <a:srgbClr val="00B0F0"/>
                </a:solidFill>
              </a:rPr>
              <a:t>. ( </a:t>
            </a:r>
            <a:r>
              <a:rPr lang="cs-CZ" dirty="0" err="1" smtClean="0">
                <a:solidFill>
                  <a:srgbClr val="00B0F0"/>
                </a:solidFill>
              </a:rPr>
              <a:t>I´ll</a:t>
            </a:r>
            <a:r>
              <a:rPr lang="cs-CZ" dirty="0" smtClean="0">
                <a:solidFill>
                  <a:srgbClr val="00B0F0"/>
                </a:solidFill>
              </a:rPr>
              <a:t> )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 </a:t>
            </a:r>
            <a:r>
              <a:rPr lang="cs-CZ" dirty="0" err="1" smtClean="0">
                <a:solidFill>
                  <a:srgbClr val="00B0F0"/>
                </a:solidFill>
              </a:rPr>
              <a:t>Will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you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have</a:t>
            </a:r>
            <a:r>
              <a:rPr lang="cs-CZ" dirty="0" smtClean="0">
                <a:solidFill>
                  <a:srgbClr val="00B0F0"/>
                </a:solidFill>
              </a:rPr>
              <a:t> to </a:t>
            </a:r>
            <a:r>
              <a:rPr lang="cs-CZ" dirty="0" err="1" smtClean="0">
                <a:solidFill>
                  <a:srgbClr val="00B0F0"/>
                </a:solidFill>
              </a:rPr>
              <a:t>write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your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homework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 He </a:t>
            </a:r>
            <a:r>
              <a:rPr lang="cs-CZ" dirty="0" err="1" smtClean="0">
                <a:solidFill>
                  <a:srgbClr val="00B0F0"/>
                </a:solidFill>
              </a:rPr>
              <a:t>won´t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have</a:t>
            </a:r>
            <a:r>
              <a:rPr lang="cs-CZ" dirty="0" smtClean="0">
                <a:solidFill>
                  <a:srgbClr val="00B0F0"/>
                </a:solidFill>
              </a:rPr>
              <a:t> to </a:t>
            </a:r>
            <a:r>
              <a:rPr lang="cs-CZ" dirty="0" err="1" smtClean="0">
                <a:solidFill>
                  <a:srgbClr val="00B0F0"/>
                </a:solidFill>
              </a:rPr>
              <a:t>write</a:t>
            </a:r>
            <a:r>
              <a:rPr lang="cs-CZ" dirty="0" smtClean="0">
                <a:solidFill>
                  <a:srgbClr val="00B0F0"/>
                </a:solidFill>
              </a:rPr>
              <a:t> his </a:t>
            </a:r>
            <a:r>
              <a:rPr lang="cs-CZ" dirty="0" err="1" smtClean="0">
                <a:solidFill>
                  <a:srgbClr val="00B0F0"/>
                </a:solidFill>
              </a:rPr>
              <a:t>homework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756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Tom musí jít do školy.</a:t>
            </a:r>
          </a:p>
          <a:p>
            <a:r>
              <a:rPr lang="cs-CZ" sz="2000" dirty="0" smtClean="0"/>
              <a:t>My nemusíme číst knihu.</a:t>
            </a:r>
          </a:p>
          <a:p>
            <a:r>
              <a:rPr lang="cs-CZ" sz="2000" dirty="0" smtClean="0"/>
              <a:t>Musel jsi jít do školy?</a:t>
            </a:r>
          </a:p>
          <a:p>
            <a:r>
              <a:rPr lang="cs-CZ" sz="2000" dirty="0" smtClean="0"/>
              <a:t>Ne, nemusel jsem.</a:t>
            </a:r>
          </a:p>
          <a:p>
            <a:r>
              <a:rPr lang="cs-CZ" sz="2000" dirty="0" smtClean="0"/>
              <a:t>Nesmíš kouřit.</a:t>
            </a:r>
          </a:p>
          <a:p>
            <a:r>
              <a:rPr lang="cs-CZ" sz="2000" dirty="0" smtClean="0"/>
              <a:t>Anna bude muset jít do školy.</a:t>
            </a:r>
          </a:p>
          <a:p>
            <a:r>
              <a:rPr lang="cs-CZ" sz="2000" dirty="0" smtClean="0"/>
              <a:t>Já jsem nemusela  hrát tenis.</a:t>
            </a:r>
          </a:p>
          <a:p>
            <a:r>
              <a:rPr lang="cs-CZ" sz="2000" dirty="0" smtClean="0"/>
              <a:t>Budeš muset pomáhat doma?</a:t>
            </a:r>
          </a:p>
          <a:p>
            <a:r>
              <a:rPr lang="cs-CZ" sz="2000" dirty="0" smtClean="0"/>
              <a:t>Ano, budu.</a:t>
            </a:r>
          </a:p>
          <a:p>
            <a:r>
              <a:rPr lang="cs-CZ" sz="2000" dirty="0" err="1" smtClean="0"/>
              <a:t>Tim</a:t>
            </a:r>
            <a:r>
              <a:rPr lang="cs-CZ" sz="2000" dirty="0" smtClean="0"/>
              <a:t> nebude muset hrát tenis.</a:t>
            </a:r>
          </a:p>
          <a:p>
            <a:r>
              <a:rPr lang="cs-CZ" sz="2000" dirty="0" smtClean="0"/>
              <a:t>Musí psát úkol?</a:t>
            </a:r>
          </a:p>
          <a:p>
            <a:r>
              <a:rPr lang="cs-CZ" sz="2000" dirty="0" smtClean="0"/>
              <a:t>Ne, nemusí.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920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Tom </a:t>
            </a:r>
            <a:r>
              <a:rPr lang="cs-CZ" sz="2000" dirty="0" err="1" smtClean="0"/>
              <a:t>must</a:t>
            </a:r>
            <a:r>
              <a:rPr lang="cs-CZ" sz="2000" dirty="0" smtClean="0"/>
              <a:t> go to </a:t>
            </a:r>
            <a:r>
              <a:rPr lang="cs-CZ" sz="2000" dirty="0" err="1" smtClean="0"/>
              <a:t>school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needn´t</a:t>
            </a:r>
            <a:r>
              <a:rPr lang="cs-CZ" sz="2000" dirty="0" smtClean="0"/>
              <a:t> </a:t>
            </a:r>
            <a:r>
              <a:rPr lang="cs-CZ" sz="2000" dirty="0" err="1" smtClean="0"/>
              <a:t>read</a:t>
            </a:r>
            <a:r>
              <a:rPr lang="cs-CZ" sz="2000" dirty="0" smtClean="0"/>
              <a:t> a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Did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go to </a:t>
            </a:r>
            <a:r>
              <a:rPr lang="cs-CZ" sz="2000" dirty="0" err="1" smtClean="0"/>
              <a:t>school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No, I </a:t>
            </a:r>
            <a:r>
              <a:rPr lang="cs-CZ" sz="2000" dirty="0" err="1" smtClean="0"/>
              <a:t>didn´t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smtClean="0"/>
              <a:t>mustn</a:t>
            </a:r>
            <a:r>
              <a:rPr lang="cs-CZ" sz="2000" dirty="0" smtClean="0"/>
              <a:t>´t </a:t>
            </a:r>
            <a:r>
              <a:rPr lang="cs-CZ" sz="2000" dirty="0" err="1" smtClean="0"/>
              <a:t>smoke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Ann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go to </a:t>
            </a:r>
            <a:r>
              <a:rPr lang="cs-CZ" sz="2000" dirty="0" err="1" smtClean="0"/>
              <a:t>school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didn´t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play </a:t>
            </a:r>
            <a:r>
              <a:rPr lang="cs-CZ" sz="2000" dirty="0" err="1" smtClean="0"/>
              <a:t>tennis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Yes</a:t>
            </a:r>
            <a:r>
              <a:rPr lang="cs-CZ" sz="2000" dirty="0" smtClean="0"/>
              <a:t>, I </a:t>
            </a:r>
            <a:r>
              <a:rPr lang="cs-CZ" sz="2000" dirty="0" err="1" smtClean="0"/>
              <a:t>will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Tim</a:t>
            </a:r>
            <a:r>
              <a:rPr lang="cs-CZ" sz="2000" dirty="0" smtClean="0"/>
              <a:t>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play </a:t>
            </a:r>
            <a:r>
              <a:rPr lang="cs-CZ" sz="2000" dirty="0" err="1" smtClean="0"/>
              <a:t>tennis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Does</a:t>
            </a:r>
            <a:r>
              <a:rPr lang="cs-CZ" sz="2000" dirty="0" smtClean="0"/>
              <a:t>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do  her </a:t>
            </a:r>
            <a:r>
              <a:rPr lang="cs-CZ" sz="2000" dirty="0" err="1" smtClean="0"/>
              <a:t>homework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No,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doesn´t</a:t>
            </a:r>
            <a:r>
              <a:rPr lang="cs-CZ" sz="2000" dirty="0" smtClean="0"/>
              <a:t>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0224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289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VY_32_INOVACE_236_Must</vt:lpstr>
      <vt:lpstr>Must</vt:lpstr>
      <vt:lpstr>Přítomný čas</vt:lpstr>
      <vt:lpstr>Minulý čas</vt:lpstr>
      <vt:lpstr>Budoucí čas</vt:lpstr>
      <vt:lpstr>Procvičování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Must</dc:title>
  <dc:creator>Jarka</dc:creator>
  <cp:lastModifiedBy>Dum</cp:lastModifiedBy>
  <cp:revision>11</cp:revision>
  <dcterms:created xsi:type="dcterms:W3CDTF">2011-05-15T14:52:55Z</dcterms:created>
  <dcterms:modified xsi:type="dcterms:W3CDTF">2012-05-23T16:05:04Z</dcterms:modified>
</cp:coreProperties>
</file>