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992" autoAdjust="0"/>
    <p:restoredTop sz="94660"/>
  </p:normalViewPr>
  <p:slideViewPr>
    <p:cSldViewPr>
      <p:cViewPr varScale="1">
        <p:scale>
          <a:sx n="69" d="100"/>
          <a:sy n="69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190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54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2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984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479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815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379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28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984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466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9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1B38C-091A-4BEF-8E6A-5E1705E8954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39F40-6FE8-4C78-B352-8256188A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435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 smtClean="0">
                <a:latin typeface="+mn-lt"/>
              </a:rPr>
              <a:t>VY_32_INOVACE_237_Can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060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Can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rgbClr val="FFC000"/>
                </a:solidFill>
              </a:rPr>
              <a:t>v</a:t>
            </a:r>
            <a:r>
              <a:rPr lang="cs-CZ" dirty="0" smtClean="0">
                <a:solidFill>
                  <a:srgbClr val="FFC000"/>
                </a:solidFill>
              </a:rPr>
              <a:t>yjádřeno opisem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94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Přítomný čas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1200" dirty="0" err="1" smtClean="0"/>
              <a:t>can</a:t>
            </a:r>
            <a:r>
              <a:rPr lang="cs-CZ" sz="11200" dirty="0" smtClean="0"/>
              <a:t> = </a:t>
            </a:r>
            <a:r>
              <a:rPr lang="cs-CZ" sz="11200" dirty="0" err="1" smtClean="0"/>
              <a:t>be</a:t>
            </a:r>
            <a:r>
              <a:rPr lang="cs-CZ" sz="11200" dirty="0" smtClean="0"/>
              <a:t> </a:t>
            </a:r>
            <a:r>
              <a:rPr lang="cs-CZ" sz="11200" dirty="0" err="1" smtClean="0"/>
              <a:t>able</a:t>
            </a:r>
            <a:r>
              <a:rPr lang="cs-CZ" sz="11200" dirty="0" smtClean="0"/>
              <a:t> to</a:t>
            </a:r>
          </a:p>
          <a:p>
            <a:r>
              <a:rPr lang="cs-CZ" sz="11200" dirty="0"/>
              <a:t>v</a:t>
            </a:r>
            <a:r>
              <a:rPr lang="cs-CZ" sz="11200" dirty="0" smtClean="0"/>
              <a:t> překladu – mohu, umím</a:t>
            </a:r>
          </a:p>
          <a:p>
            <a:r>
              <a:rPr lang="cs-CZ" sz="11200" dirty="0"/>
              <a:t>m</a:t>
            </a:r>
            <a:r>
              <a:rPr lang="cs-CZ" sz="11200" dirty="0" smtClean="0"/>
              <a:t>usí následovat významové sloveso</a:t>
            </a:r>
          </a:p>
          <a:p>
            <a:r>
              <a:rPr lang="cs-CZ" sz="11200" dirty="0"/>
              <a:t>v</a:t>
            </a:r>
            <a:r>
              <a:rPr lang="cs-CZ" sz="11200" dirty="0" smtClean="0"/>
              <a:t>e všech osobách stejný tvar u </a:t>
            </a:r>
            <a:r>
              <a:rPr lang="cs-CZ" sz="11200" smtClean="0"/>
              <a:t>can</a:t>
            </a:r>
            <a:endParaRPr lang="cs-CZ" sz="11200" dirty="0" smtClean="0"/>
          </a:p>
          <a:p>
            <a:r>
              <a:rPr lang="cs-CZ" sz="11200" dirty="0" smtClean="0"/>
              <a:t>zápor – </a:t>
            </a:r>
            <a:r>
              <a:rPr lang="cs-CZ" sz="11200" dirty="0" err="1" smtClean="0"/>
              <a:t>can´t</a:t>
            </a:r>
            <a:endParaRPr lang="cs-CZ" sz="11200" dirty="0" smtClean="0"/>
          </a:p>
          <a:p>
            <a:r>
              <a:rPr lang="cs-CZ" sz="11200" dirty="0"/>
              <a:t>o</a:t>
            </a:r>
            <a:r>
              <a:rPr lang="cs-CZ" sz="11200" dirty="0" smtClean="0"/>
              <a:t>tázka – </a:t>
            </a:r>
            <a:r>
              <a:rPr lang="cs-CZ" sz="11200" dirty="0" err="1" smtClean="0"/>
              <a:t>can</a:t>
            </a:r>
            <a:r>
              <a:rPr lang="cs-CZ" sz="11200" dirty="0" smtClean="0"/>
              <a:t> </a:t>
            </a:r>
            <a:r>
              <a:rPr lang="cs-CZ" sz="11200" dirty="0" err="1" smtClean="0"/>
              <a:t>you</a:t>
            </a:r>
            <a:endParaRPr lang="cs-CZ" sz="11200" dirty="0" smtClean="0"/>
          </a:p>
          <a:p>
            <a:r>
              <a:rPr lang="cs-CZ" sz="11200" dirty="0"/>
              <a:t>p</a:t>
            </a:r>
            <a:r>
              <a:rPr lang="cs-CZ" sz="11200" dirty="0" smtClean="0"/>
              <a:t>ř.: </a:t>
            </a:r>
            <a:r>
              <a:rPr lang="cs-CZ" sz="11200" dirty="0" smtClean="0">
                <a:solidFill>
                  <a:srgbClr val="FFC000"/>
                </a:solidFill>
              </a:rPr>
              <a:t>I </a:t>
            </a:r>
            <a:r>
              <a:rPr lang="cs-CZ" sz="11200" dirty="0" err="1" smtClean="0">
                <a:solidFill>
                  <a:srgbClr val="FFC000"/>
                </a:solidFill>
              </a:rPr>
              <a:t>can</a:t>
            </a:r>
            <a:r>
              <a:rPr lang="cs-CZ" sz="11200" dirty="0" smtClean="0">
                <a:solidFill>
                  <a:srgbClr val="FFC000"/>
                </a:solidFill>
              </a:rPr>
              <a:t> </a:t>
            </a:r>
            <a:r>
              <a:rPr lang="cs-CZ" sz="11200" dirty="0" err="1" smtClean="0">
                <a:solidFill>
                  <a:srgbClr val="FFC000"/>
                </a:solidFill>
              </a:rPr>
              <a:t>read</a:t>
            </a:r>
            <a:r>
              <a:rPr lang="cs-CZ" sz="11200" dirty="0" smtClean="0">
                <a:solidFill>
                  <a:srgbClr val="FFC000"/>
                </a:solidFill>
              </a:rPr>
              <a:t> a </a:t>
            </a:r>
            <a:r>
              <a:rPr lang="cs-CZ" sz="11200" dirty="0" err="1" smtClean="0">
                <a:solidFill>
                  <a:srgbClr val="FFC000"/>
                </a:solidFill>
              </a:rPr>
              <a:t>book</a:t>
            </a:r>
            <a:r>
              <a:rPr lang="cs-CZ" sz="11200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1200" dirty="0">
                <a:solidFill>
                  <a:srgbClr val="FFC000"/>
                </a:solidFill>
              </a:rPr>
              <a:t> </a:t>
            </a:r>
            <a:r>
              <a:rPr lang="cs-CZ" sz="11200" dirty="0" smtClean="0">
                <a:solidFill>
                  <a:srgbClr val="FFC000"/>
                </a:solidFill>
              </a:rPr>
              <a:t>          </a:t>
            </a:r>
            <a:r>
              <a:rPr lang="cs-CZ" sz="11200" dirty="0" err="1" smtClean="0">
                <a:solidFill>
                  <a:srgbClr val="FFC000"/>
                </a:solidFill>
              </a:rPr>
              <a:t>Can</a:t>
            </a:r>
            <a:r>
              <a:rPr lang="cs-CZ" sz="11200" dirty="0" smtClean="0">
                <a:solidFill>
                  <a:srgbClr val="FFC000"/>
                </a:solidFill>
              </a:rPr>
              <a:t> </a:t>
            </a:r>
            <a:r>
              <a:rPr lang="cs-CZ" sz="11200" dirty="0" err="1" smtClean="0">
                <a:solidFill>
                  <a:srgbClr val="FFC000"/>
                </a:solidFill>
              </a:rPr>
              <a:t>you</a:t>
            </a:r>
            <a:r>
              <a:rPr lang="cs-CZ" sz="11200" dirty="0" smtClean="0">
                <a:solidFill>
                  <a:srgbClr val="FFC000"/>
                </a:solidFill>
              </a:rPr>
              <a:t> </a:t>
            </a:r>
            <a:r>
              <a:rPr lang="cs-CZ" sz="11200" dirty="0" err="1" smtClean="0">
                <a:solidFill>
                  <a:srgbClr val="FFC000"/>
                </a:solidFill>
              </a:rPr>
              <a:t>read</a:t>
            </a:r>
            <a:r>
              <a:rPr lang="cs-CZ" sz="11200" dirty="0" smtClean="0">
                <a:solidFill>
                  <a:srgbClr val="FFC000"/>
                </a:solidFill>
              </a:rPr>
              <a:t> a </a:t>
            </a:r>
            <a:r>
              <a:rPr lang="cs-CZ" sz="11200" dirty="0" err="1" smtClean="0">
                <a:solidFill>
                  <a:srgbClr val="FFC000"/>
                </a:solidFill>
              </a:rPr>
              <a:t>book</a:t>
            </a:r>
            <a:r>
              <a:rPr lang="cs-CZ" sz="11200" dirty="0" smtClean="0">
                <a:solidFill>
                  <a:srgbClr val="FFC00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11200" dirty="0">
                <a:solidFill>
                  <a:srgbClr val="FFC000"/>
                </a:solidFill>
              </a:rPr>
              <a:t> </a:t>
            </a:r>
            <a:r>
              <a:rPr lang="cs-CZ" sz="11200" dirty="0" smtClean="0">
                <a:solidFill>
                  <a:srgbClr val="FFC000"/>
                </a:solidFill>
              </a:rPr>
              <a:t>          He </a:t>
            </a:r>
            <a:r>
              <a:rPr lang="cs-CZ" sz="11200" dirty="0" err="1" smtClean="0">
                <a:solidFill>
                  <a:srgbClr val="FFC000"/>
                </a:solidFill>
              </a:rPr>
              <a:t>can´t</a:t>
            </a:r>
            <a:r>
              <a:rPr lang="cs-CZ" sz="11200" dirty="0" smtClean="0">
                <a:solidFill>
                  <a:srgbClr val="FFC000"/>
                </a:solidFill>
              </a:rPr>
              <a:t> </a:t>
            </a:r>
            <a:r>
              <a:rPr lang="cs-CZ" sz="11200" dirty="0" err="1" smtClean="0">
                <a:solidFill>
                  <a:srgbClr val="FFC000"/>
                </a:solidFill>
              </a:rPr>
              <a:t>read</a:t>
            </a:r>
            <a:r>
              <a:rPr lang="cs-CZ" sz="11200" dirty="0" smtClean="0">
                <a:solidFill>
                  <a:srgbClr val="FFC000"/>
                </a:solidFill>
              </a:rPr>
              <a:t> a </a:t>
            </a:r>
            <a:r>
              <a:rPr lang="cs-CZ" sz="11200" dirty="0" err="1" smtClean="0">
                <a:solidFill>
                  <a:srgbClr val="FFC000"/>
                </a:solidFill>
              </a:rPr>
              <a:t>book</a:t>
            </a:r>
            <a:r>
              <a:rPr lang="cs-CZ" sz="11200" dirty="0" smtClean="0">
                <a:solidFill>
                  <a:srgbClr val="FFC000"/>
                </a:solidFill>
              </a:rPr>
              <a:t>.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87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Minulý čas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/>
              <a:t>c</a:t>
            </a:r>
            <a:r>
              <a:rPr lang="cs-CZ" sz="2800" dirty="0" err="1" smtClean="0"/>
              <a:t>ould</a:t>
            </a:r>
            <a:r>
              <a:rPr lang="cs-CZ" sz="2800" dirty="0" smtClean="0"/>
              <a:t> = </a:t>
            </a:r>
            <a:r>
              <a:rPr lang="cs-CZ" sz="2800" dirty="0" err="1" smtClean="0"/>
              <a:t>was</a:t>
            </a:r>
            <a:r>
              <a:rPr lang="cs-CZ" sz="2800" dirty="0" smtClean="0"/>
              <a:t>/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able</a:t>
            </a:r>
            <a:r>
              <a:rPr lang="cs-CZ" sz="2800" dirty="0" smtClean="0"/>
              <a:t> to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ohl jsem, uměl jsem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ápor – </a:t>
            </a:r>
            <a:r>
              <a:rPr lang="cs-CZ" sz="2800" dirty="0" err="1" smtClean="0"/>
              <a:t>couldn´t</a:t>
            </a:r>
            <a:r>
              <a:rPr lang="cs-CZ" sz="2800" dirty="0" smtClean="0"/>
              <a:t>, </a:t>
            </a:r>
            <a:r>
              <a:rPr lang="cs-CZ" sz="2800" dirty="0" err="1" smtClean="0"/>
              <a:t>wasn´t</a:t>
            </a:r>
            <a:r>
              <a:rPr lang="cs-CZ" sz="2800" dirty="0" smtClean="0"/>
              <a:t>/</a:t>
            </a:r>
            <a:r>
              <a:rPr lang="cs-CZ" sz="2800" dirty="0" err="1" smtClean="0"/>
              <a:t>weren´t</a:t>
            </a:r>
            <a:r>
              <a:rPr lang="cs-CZ" sz="2800" dirty="0" smtClean="0"/>
              <a:t> </a:t>
            </a:r>
            <a:r>
              <a:rPr lang="cs-CZ" sz="2800" dirty="0" err="1" smtClean="0"/>
              <a:t>able</a:t>
            </a:r>
            <a:r>
              <a:rPr lang="cs-CZ" sz="2800" dirty="0" smtClean="0"/>
              <a:t> to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tázka – </a:t>
            </a:r>
            <a:r>
              <a:rPr lang="cs-CZ" sz="2800" dirty="0" err="1" smtClean="0"/>
              <a:t>could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, </a:t>
            </a:r>
            <a:r>
              <a:rPr lang="cs-CZ" sz="2800" dirty="0" err="1" smtClean="0"/>
              <a:t>was</a:t>
            </a:r>
            <a:r>
              <a:rPr lang="cs-CZ" sz="2800" dirty="0" smtClean="0"/>
              <a:t> he/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able</a:t>
            </a:r>
            <a:r>
              <a:rPr lang="cs-CZ" sz="2800" dirty="0" smtClean="0"/>
              <a:t> to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ř.: </a:t>
            </a:r>
            <a:r>
              <a:rPr lang="cs-CZ" sz="2800" dirty="0" smtClean="0">
                <a:solidFill>
                  <a:srgbClr val="00B050"/>
                </a:solidFill>
              </a:rPr>
              <a:t>I </a:t>
            </a:r>
            <a:r>
              <a:rPr lang="cs-CZ" sz="2800" dirty="0" err="1" smtClean="0">
                <a:solidFill>
                  <a:srgbClr val="00B050"/>
                </a:solidFill>
              </a:rPr>
              <a:t>could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read</a:t>
            </a:r>
            <a:r>
              <a:rPr lang="cs-CZ" sz="2800" dirty="0" smtClean="0">
                <a:solidFill>
                  <a:srgbClr val="00B050"/>
                </a:solidFill>
              </a:rPr>
              <a:t> a </a:t>
            </a:r>
            <a:r>
              <a:rPr lang="cs-CZ" sz="2800" dirty="0" err="1" smtClean="0">
                <a:solidFill>
                  <a:srgbClr val="00B050"/>
                </a:solidFill>
              </a:rPr>
              <a:t>book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B050"/>
                </a:solidFill>
              </a:rPr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          </a:t>
            </a:r>
            <a:r>
              <a:rPr lang="cs-CZ" sz="2800" dirty="0" err="1" smtClean="0">
                <a:solidFill>
                  <a:srgbClr val="00B050"/>
                </a:solidFill>
              </a:rPr>
              <a:t>Could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you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read</a:t>
            </a:r>
            <a:r>
              <a:rPr lang="cs-CZ" sz="2800" dirty="0" smtClean="0">
                <a:solidFill>
                  <a:srgbClr val="00B050"/>
                </a:solidFill>
              </a:rPr>
              <a:t> a </a:t>
            </a:r>
            <a:r>
              <a:rPr lang="cs-CZ" sz="2800" dirty="0" err="1" smtClean="0">
                <a:solidFill>
                  <a:srgbClr val="00B050"/>
                </a:solidFill>
              </a:rPr>
              <a:t>book</a:t>
            </a:r>
            <a:r>
              <a:rPr lang="cs-CZ" sz="2800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B050"/>
                </a:solidFill>
              </a:rPr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          He </a:t>
            </a:r>
            <a:r>
              <a:rPr lang="cs-CZ" sz="2800" dirty="0" err="1" smtClean="0">
                <a:solidFill>
                  <a:srgbClr val="00B050"/>
                </a:solidFill>
              </a:rPr>
              <a:t>couldn´t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read</a:t>
            </a:r>
            <a:r>
              <a:rPr lang="cs-CZ" sz="2800" dirty="0" smtClean="0">
                <a:solidFill>
                  <a:srgbClr val="00B050"/>
                </a:solidFill>
              </a:rPr>
              <a:t> a </a:t>
            </a:r>
            <a:r>
              <a:rPr lang="cs-CZ" sz="2800" dirty="0" err="1" smtClean="0">
                <a:solidFill>
                  <a:srgbClr val="00B050"/>
                </a:solidFill>
              </a:rPr>
              <a:t>book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486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Budoucí čas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ouze </a:t>
            </a:r>
            <a:r>
              <a:rPr lang="cs-CZ" sz="2800" dirty="0" err="1" smtClean="0"/>
              <a:t>will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able</a:t>
            </a:r>
            <a:r>
              <a:rPr lang="cs-CZ" sz="2800" dirty="0" smtClean="0"/>
              <a:t> to = budu moci, umět</a:t>
            </a:r>
            <a:endParaRPr lang="cs-CZ" sz="2800" dirty="0"/>
          </a:p>
          <a:p>
            <a:r>
              <a:rPr lang="cs-CZ" sz="2800" dirty="0" smtClean="0"/>
              <a:t>zápor – </a:t>
            </a:r>
            <a:r>
              <a:rPr lang="cs-CZ" sz="2800" dirty="0" err="1" smtClean="0"/>
              <a:t>won´t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able</a:t>
            </a:r>
            <a:r>
              <a:rPr lang="cs-CZ" sz="2800" dirty="0" smtClean="0"/>
              <a:t> to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tázka – </a:t>
            </a:r>
            <a:r>
              <a:rPr lang="cs-CZ" sz="2800" dirty="0" err="1" smtClean="0"/>
              <a:t>will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able</a:t>
            </a:r>
            <a:r>
              <a:rPr lang="cs-CZ" sz="2800" dirty="0" smtClean="0"/>
              <a:t> to 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ř.: </a:t>
            </a:r>
            <a:r>
              <a:rPr lang="cs-CZ" sz="2800" dirty="0" smtClean="0">
                <a:solidFill>
                  <a:srgbClr val="00B0F0"/>
                </a:solidFill>
              </a:rPr>
              <a:t>I </a:t>
            </a:r>
            <a:r>
              <a:rPr lang="cs-CZ" sz="2800" dirty="0" err="1" smtClean="0">
                <a:solidFill>
                  <a:srgbClr val="00B0F0"/>
                </a:solidFill>
              </a:rPr>
              <a:t>will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be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able</a:t>
            </a:r>
            <a:r>
              <a:rPr lang="cs-CZ" sz="2800" dirty="0" smtClean="0">
                <a:solidFill>
                  <a:srgbClr val="00B0F0"/>
                </a:solidFill>
              </a:rPr>
              <a:t> to </a:t>
            </a:r>
            <a:r>
              <a:rPr lang="cs-CZ" sz="2800" dirty="0" err="1" smtClean="0">
                <a:solidFill>
                  <a:srgbClr val="00B0F0"/>
                </a:solidFill>
              </a:rPr>
              <a:t>write</a:t>
            </a:r>
            <a:r>
              <a:rPr lang="cs-CZ" sz="2800" dirty="0" smtClean="0">
                <a:solidFill>
                  <a:srgbClr val="00B0F0"/>
                </a:solidFill>
              </a:rPr>
              <a:t> my </a:t>
            </a:r>
            <a:r>
              <a:rPr lang="cs-CZ" sz="2800" dirty="0" err="1" smtClean="0">
                <a:solidFill>
                  <a:srgbClr val="00B0F0"/>
                </a:solidFill>
              </a:rPr>
              <a:t>homework</a:t>
            </a:r>
            <a:r>
              <a:rPr lang="cs-CZ" sz="2800" dirty="0" smtClean="0">
                <a:solidFill>
                  <a:srgbClr val="00B0F0"/>
                </a:solidFill>
              </a:rPr>
              <a:t>. ( </a:t>
            </a:r>
            <a:r>
              <a:rPr lang="cs-CZ" sz="2800" dirty="0" err="1" smtClean="0">
                <a:solidFill>
                  <a:srgbClr val="00B0F0"/>
                </a:solidFill>
              </a:rPr>
              <a:t>I´ll</a:t>
            </a:r>
            <a:r>
              <a:rPr lang="cs-CZ" sz="2800" dirty="0" smtClean="0">
                <a:solidFill>
                  <a:srgbClr val="00B0F0"/>
                </a:solidFill>
              </a:rPr>
              <a:t> )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          </a:t>
            </a:r>
            <a:r>
              <a:rPr lang="cs-CZ" sz="2800" dirty="0" err="1" smtClean="0">
                <a:solidFill>
                  <a:srgbClr val="00B0F0"/>
                </a:solidFill>
              </a:rPr>
              <a:t>Will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you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be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able</a:t>
            </a:r>
            <a:r>
              <a:rPr lang="cs-CZ" sz="2800" dirty="0" smtClean="0">
                <a:solidFill>
                  <a:srgbClr val="00B0F0"/>
                </a:solidFill>
              </a:rPr>
              <a:t> to </a:t>
            </a:r>
            <a:r>
              <a:rPr lang="cs-CZ" sz="2800" dirty="0" err="1" smtClean="0">
                <a:solidFill>
                  <a:srgbClr val="00B0F0"/>
                </a:solidFill>
              </a:rPr>
              <a:t>write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your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homework</a:t>
            </a:r>
            <a:r>
              <a:rPr lang="cs-CZ" sz="2800" dirty="0" smtClean="0">
                <a:solidFill>
                  <a:srgbClr val="00B0F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          He </a:t>
            </a:r>
            <a:r>
              <a:rPr lang="cs-CZ" sz="2800" dirty="0" err="1" smtClean="0">
                <a:solidFill>
                  <a:srgbClr val="00B0F0"/>
                </a:solidFill>
              </a:rPr>
              <a:t>won´t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be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able</a:t>
            </a:r>
            <a:r>
              <a:rPr lang="cs-CZ" sz="2800" dirty="0" smtClean="0">
                <a:solidFill>
                  <a:srgbClr val="00B0F0"/>
                </a:solidFill>
              </a:rPr>
              <a:t> to </a:t>
            </a:r>
            <a:r>
              <a:rPr lang="cs-CZ" sz="2800" dirty="0" err="1" smtClean="0">
                <a:solidFill>
                  <a:srgbClr val="00B0F0"/>
                </a:solidFill>
              </a:rPr>
              <a:t>write</a:t>
            </a:r>
            <a:r>
              <a:rPr lang="cs-CZ" sz="2800" dirty="0" smtClean="0">
                <a:solidFill>
                  <a:srgbClr val="00B0F0"/>
                </a:solidFill>
              </a:rPr>
              <a:t> his </a:t>
            </a:r>
            <a:r>
              <a:rPr lang="cs-CZ" sz="2800" dirty="0" err="1" smtClean="0">
                <a:solidFill>
                  <a:srgbClr val="00B0F0"/>
                </a:solidFill>
              </a:rPr>
              <a:t>homework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56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Procvičování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Tom může jít do školy.</a:t>
            </a:r>
          </a:p>
          <a:p>
            <a:r>
              <a:rPr lang="cs-CZ" sz="2000" dirty="0" smtClean="0"/>
              <a:t>My nemůžeme číst knihu.</a:t>
            </a:r>
          </a:p>
          <a:p>
            <a:r>
              <a:rPr lang="cs-CZ" sz="2000" dirty="0" smtClean="0"/>
              <a:t>Mohl jsi jít do školy?</a:t>
            </a:r>
          </a:p>
          <a:p>
            <a:r>
              <a:rPr lang="cs-CZ" sz="2000" dirty="0" smtClean="0"/>
              <a:t>Ne, nemohl.</a:t>
            </a:r>
          </a:p>
          <a:p>
            <a:r>
              <a:rPr lang="cs-CZ" sz="2000" dirty="0" smtClean="0"/>
              <a:t>On neumí anglicky.</a:t>
            </a:r>
          </a:p>
          <a:p>
            <a:r>
              <a:rPr lang="cs-CZ" sz="2000" dirty="0" smtClean="0"/>
              <a:t>Anna bude moci jít do školy.</a:t>
            </a:r>
          </a:p>
          <a:p>
            <a:r>
              <a:rPr lang="cs-CZ" sz="2000" dirty="0" smtClean="0"/>
              <a:t>Já jsem neuměla  hrát tenis.</a:t>
            </a:r>
          </a:p>
          <a:p>
            <a:r>
              <a:rPr lang="cs-CZ" sz="2000" dirty="0" smtClean="0"/>
              <a:t>Budeš moci pomáhat doma?</a:t>
            </a:r>
          </a:p>
          <a:p>
            <a:r>
              <a:rPr lang="cs-CZ" sz="2000" dirty="0" smtClean="0"/>
              <a:t>Ano, budu.</a:t>
            </a:r>
          </a:p>
          <a:p>
            <a:r>
              <a:rPr lang="cs-CZ" sz="2000" dirty="0" err="1" smtClean="0"/>
              <a:t>Tim</a:t>
            </a:r>
            <a:r>
              <a:rPr lang="cs-CZ" sz="2000" dirty="0" smtClean="0"/>
              <a:t> nebude moci hrát tenis.</a:t>
            </a:r>
          </a:p>
          <a:p>
            <a:r>
              <a:rPr lang="cs-CZ" sz="2000" dirty="0" smtClean="0"/>
              <a:t>Umíš psát úkol?</a:t>
            </a:r>
          </a:p>
          <a:p>
            <a:r>
              <a:rPr lang="cs-CZ" sz="2000" dirty="0" smtClean="0"/>
              <a:t>Ne, neumím.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20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Tom </a:t>
            </a:r>
            <a:r>
              <a:rPr lang="cs-CZ" sz="2000" dirty="0" err="1" smtClean="0"/>
              <a:t>can</a:t>
            </a:r>
            <a:r>
              <a:rPr lang="cs-CZ" sz="2000" dirty="0"/>
              <a:t> </a:t>
            </a:r>
            <a:r>
              <a:rPr lang="cs-CZ" sz="2000" dirty="0" smtClean="0"/>
              <a:t>go to </a:t>
            </a:r>
            <a:r>
              <a:rPr lang="cs-CZ" sz="2000" dirty="0" err="1" smtClean="0"/>
              <a:t>school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can´t</a:t>
            </a:r>
            <a:r>
              <a:rPr lang="cs-CZ" sz="2000" dirty="0" smtClean="0"/>
              <a:t> </a:t>
            </a:r>
            <a:r>
              <a:rPr lang="cs-CZ" sz="2000" dirty="0" err="1" smtClean="0"/>
              <a:t>read</a:t>
            </a:r>
            <a:r>
              <a:rPr lang="cs-CZ" sz="2000" dirty="0" smtClean="0"/>
              <a:t> a </a:t>
            </a:r>
            <a:r>
              <a:rPr lang="cs-CZ" sz="2000" dirty="0" err="1" smtClean="0"/>
              <a:t>book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go to </a:t>
            </a:r>
            <a:r>
              <a:rPr lang="cs-CZ" sz="2000" dirty="0" err="1" smtClean="0"/>
              <a:t>school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No, I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He </a:t>
            </a:r>
            <a:r>
              <a:rPr lang="cs-CZ" sz="2000" dirty="0" err="1" smtClean="0"/>
              <a:t>can´t</a:t>
            </a:r>
            <a:r>
              <a:rPr lang="cs-CZ" sz="2000" dirty="0" smtClean="0"/>
              <a:t> </a:t>
            </a:r>
            <a:r>
              <a:rPr lang="cs-CZ" sz="2000" dirty="0" err="1" smtClean="0"/>
              <a:t>speak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Ann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go to </a:t>
            </a:r>
            <a:r>
              <a:rPr lang="cs-CZ" sz="2000" dirty="0" err="1" smtClean="0"/>
              <a:t>school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wasn´t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play </a:t>
            </a:r>
            <a:r>
              <a:rPr lang="cs-CZ" sz="2000" dirty="0" err="1" smtClean="0"/>
              <a:t>tennis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Yes</a:t>
            </a:r>
            <a:r>
              <a:rPr lang="cs-CZ" sz="2000" dirty="0" smtClean="0"/>
              <a:t>, I </a:t>
            </a:r>
            <a:r>
              <a:rPr lang="cs-CZ" sz="2000" dirty="0" err="1" smtClean="0"/>
              <a:t>will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Tim</a:t>
            </a:r>
            <a:r>
              <a:rPr lang="cs-CZ" sz="2000" dirty="0" smtClean="0"/>
              <a:t>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play </a:t>
            </a:r>
            <a:r>
              <a:rPr lang="cs-CZ" sz="2000" dirty="0" err="1" smtClean="0"/>
              <a:t>tennis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do 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homework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No, </a:t>
            </a:r>
            <a:r>
              <a:rPr lang="cs-CZ" sz="2000" dirty="0"/>
              <a:t>I</a:t>
            </a:r>
            <a:r>
              <a:rPr lang="cs-CZ" sz="2000" dirty="0" smtClean="0"/>
              <a:t> </a:t>
            </a:r>
            <a:r>
              <a:rPr lang="cs-CZ" sz="2000" dirty="0" err="1" smtClean="0"/>
              <a:t>can´t</a:t>
            </a:r>
            <a:r>
              <a:rPr lang="cs-CZ" sz="2000" dirty="0" smtClean="0"/>
              <a:t>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0224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315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VY_32_INOVACE_237_Can</vt:lpstr>
      <vt:lpstr>Can</vt:lpstr>
      <vt:lpstr>Přítomný čas</vt:lpstr>
      <vt:lpstr>Minulý čas</vt:lpstr>
      <vt:lpstr>Budoucí čas</vt:lpstr>
      <vt:lpstr>Procvičování</vt:lpstr>
      <vt:lpstr>Správné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Must</dc:title>
  <dc:creator>Jarka</dc:creator>
  <cp:lastModifiedBy>Lašáková Jarmila</cp:lastModifiedBy>
  <cp:revision>18</cp:revision>
  <dcterms:created xsi:type="dcterms:W3CDTF">2011-05-15T14:52:55Z</dcterms:created>
  <dcterms:modified xsi:type="dcterms:W3CDTF">2012-05-12T06:54:31Z</dcterms:modified>
</cp:coreProperties>
</file>