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9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VY_32_INOVACE_01_A_12_&#268;&#205;SLOVKY%20-%20OPAKOV&#193;N&#205;.docx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128588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ČÍSLOVKY - OPAKOVÁNÍ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 VY_32_INOVACE_01_A_12_ČÍSLOVKY </a:t>
            </a:r>
            <a:r>
              <a:rPr lang="cs-CZ" sz="2000" dirty="0" smtClean="0">
                <a:solidFill>
                  <a:schemeClr val="tx1"/>
                </a:solidFill>
              </a:rPr>
              <a:t>- OPAKOVÁNÍ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TVAROSLOVÍ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85788" y="928672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22. ledna 2012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ledna 2012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VI.A, VI.B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Tvarosloví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Opakování číslovek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Druhy číslovek, skloňování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i="1" u="sng" dirty="0" smtClean="0"/>
              <a:t>Urči druhy číslovek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500166" y="1857364"/>
          <a:ext cx="5143536" cy="4243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68"/>
                <a:gridCol w="2571768"/>
              </a:tblGrid>
              <a:tr h="385762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číslovka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85762">
                <a:tc>
                  <a:txBody>
                    <a:bodyPr/>
                    <a:lstStyle/>
                    <a:p>
                      <a:r>
                        <a:rPr lang="cs-CZ" dirty="0" smtClean="0"/>
                        <a:t>devatero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5762">
                <a:tc>
                  <a:txBody>
                    <a:bodyPr/>
                    <a:lstStyle/>
                    <a:p>
                      <a:r>
                        <a:rPr lang="cs-CZ" dirty="0" smtClean="0"/>
                        <a:t>stonásobný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5762">
                <a:tc>
                  <a:txBody>
                    <a:bodyPr/>
                    <a:lstStyle/>
                    <a:p>
                      <a:r>
                        <a:rPr lang="cs-CZ" dirty="0" smtClean="0"/>
                        <a:t>několikátý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5762">
                <a:tc>
                  <a:txBody>
                    <a:bodyPr/>
                    <a:lstStyle/>
                    <a:p>
                      <a:r>
                        <a:rPr lang="cs-CZ" dirty="0" smtClean="0"/>
                        <a:t>pátý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5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málo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5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mnohý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5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stokrát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5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pětadvacet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5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šestačtyřicátý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5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desatery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8072494" cy="1143000"/>
          </a:xfrm>
          <a:ln w="190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i="1" u="sng" dirty="0" smtClean="0"/>
              <a:t>Skloňování číslovek</a:t>
            </a:r>
            <a:endParaRPr lang="cs-CZ" sz="3200" b="1" i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28662" y="1571612"/>
          <a:ext cx="7400947" cy="3686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6407"/>
                <a:gridCol w="2877270"/>
                <a:gridCol w="2877270"/>
              </a:tblGrid>
              <a:tr h="46077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vyskloňuj</a:t>
                      </a:r>
                      <a:endParaRPr lang="cs-CZ" sz="20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obě boty</a:t>
                      </a:r>
                      <a:endParaRPr lang="cs-CZ" sz="20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dva sešity</a:t>
                      </a:r>
                      <a:endParaRPr lang="cs-CZ" sz="20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60774">
                <a:tc>
                  <a:txBody>
                    <a:bodyPr/>
                    <a:lstStyle/>
                    <a:p>
                      <a:r>
                        <a:rPr lang="cs-CZ" sz="2000" smtClean="0"/>
                        <a:t>1.pád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460774">
                <a:tc>
                  <a:txBody>
                    <a:bodyPr/>
                    <a:lstStyle/>
                    <a:p>
                      <a:r>
                        <a:rPr lang="cs-CZ" sz="2000" smtClean="0"/>
                        <a:t>2.pád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460774">
                <a:tc>
                  <a:txBody>
                    <a:bodyPr/>
                    <a:lstStyle/>
                    <a:p>
                      <a:r>
                        <a:rPr lang="cs-CZ" sz="2000" smtClean="0"/>
                        <a:t>3.pád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460774">
                <a:tc>
                  <a:txBody>
                    <a:bodyPr/>
                    <a:lstStyle/>
                    <a:p>
                      <a:r>
                        <a:rPr lang="cs-CZ" sz="2000" smtClean="0"/>
                        <a:t>4.pád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460774">
                <a:tc>
                  <a:txBody>
                    <a:bodyPr/>
                    <a:lstStyle/>
                    <a:p>
                      <a:r>
                        <a:rPr lang="cs-CZ" sz="2000" smtClean="0"/>
                        <a:t>5.pád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460774">
                <a:tc>
                  <a:txBody>
                    <a:bodyPr/>
                    <a:lstStyle/>
                    <a:p>
                      <a:r>
                        <a:rPr lang="cs-CZ" sz="2000" smtClean="0"/>
                        <a:t>6.pád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46077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7.pád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1500166" y="5357826"/>
            <a:ext cx="6286544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Podle jakých vzorů skloňujeme číslovky řadové?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500166" y="5786454"/>
            <a:ext cx="6286544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Podle jakých vzorů skloňujeme číslovky jeden, sto, tisíc, milion?</a:t>
            </a:r>
            <a:endParaRPr lang="cs-CZ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2293938" y="0"/>
          <a:ext cx="4554537" cy="6858000"/>
        </p:xfrm>
        <a:graphic>
          <a:graphicData uri="http://schemas.openxmlformats.org/presentationml/2006/ole">
            <p:oleObj spid="_x0000_s1026" name="Dokument" r:id="rId3" imgW="5904800" imgH="8892679" progId="Word.Document.12">
              <p:embed/>
            </p:oleObj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785786" y="428604"/>
            <a:ext cx="87812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TEST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24" y="857232"/>
          <a:ext cx="7358114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Zopakování: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druhy</a:t>
                      </a:r>
                      <a:r>
                        <a:rPr lang="cs-CZ" baseline="0" dirty="0" smtClean="0"/>
                        <a:t> číslovek, skloňování + praktické procvičení</a:t>
                      </a:r>
                      <a:endParaRPr lang="cs-CZ" dirty="0" smtClean="0"/>
                    </a:p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Pracovní listy – samostatná práce + </a:t>
                      </a:r>
                      <a:r>
                        <a:rPr lang="cs-CZ" dirty="0" err="1" smtClean="0"/>
                        <a:t>práce</a:t>
                      </a:r>
                      <a:r>
                        <a:rPr lang="cs-CZ" dirty="0" smtClean="0"/>
                        <a:t> na IAT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Test  </a:t>
                      </a:r>
                      <a:r>
                        <a:rPr lang="cs-CZ" dirty="0" smtClean="0">
                          <a:hlinkClick r:id="rId2" action="ppaction://hlinkfile"/>
                        </a:rPr>
                        <a:t>VY_32_INOVACE_01_A_12_ČÍSLOVKY - </a:t>
                      </a:r>
                      <a:r>
                        <a:rPr lang="cs-CZ" dirty="0" err="1" smtClean="0">
                          <a:hlinkClick r:id="rId2" action="ppaction://hlinkfile"/>
                        </a:rPr>
                        <a:t>OPAKOVÁNÍ</a:t>
                      </a:r>
                      <a:r>
                        <a:rPr lang="cs-CZ" dirty="0" smtClean="0">
                          <a:hlinkClick r:id="rId2" action="ppaction://hlinkfile"/>
                        </a:rPr>
                        <a:t>.</a:t>
                      </a:r>
                      <a:r>
                        <a:rPr lang="cs-CZ" dirty="0" err="1" smtClean="0">
                          <a:hlinkClick r:id="rId2" action="ppaction://hlinkfile"/>
                        </a:rPr>
                        <a:t>docx</a:t>
                      </a:r>
                      <a:endParaRPr lang="cs-CZ" dirty="0" smtClean="0"/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                (hypertextový odkaz z </a:t>
                      </a:r>
                      <a:r>
                        <a:rPr lang="cs-CZ" smtClean="0"/>
                        <a:t>vlastních zdrojů)</a:t>
                      </a:r>
                      <a:endParaRPr lang="cs-CZ" dirty="0" smtClean="0"/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57224" y="2786058"/>
          <a:ext cx="7358114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smtClean="0"/>
                        <a:t>Vše z vlastních zdrojů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  <a:endParaRPr lang="cs-CZ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167</Words>
  <PresentationFormat>Předvádění na obrazovce (4:3)</PresentationFormat>
  <Paragraphs>59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Dokument</vt:lpstr>
      <vt:lpstr>ČÍSLOVKY - OPAKOVÁNÍ</vt:lpstr>
      <vt:lpstr>Snímek 2</vt:lpstr>
      <vt:lpstr>Urči druhy číslovek</vt:lpstr>
      <vt:lpstr>Skloňování číslovek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TÉMA</dc:title>
  <dc:creator>hela</dc:creator>
  <cp:lastModifiedBy>hela</cp:lastModifiedBy>
  <cp:revision>43</cp:revision>
  <dcterms:created xsi:type="dcterms:W3CDTF">2012-01-20T18:34:33Z</dcterms:created>
  <dcterms:modified xsi:type="dcterms:W3CDTF">2012-02-25T16:20:33Z</dcterms:modified>
</cp:coreProperties>
</file>