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1F654D-C7E6-44B2-8AAA-EC98C86A1645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F5BBA-C312-444B-9B83-005436FEA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480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Práce s internetem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F5BBA-C312-444B-9B83-005436FEA5A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533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246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042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016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690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6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717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065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212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4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925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263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2F6B1-7038-4FAB-B345-22E9CE0BE7C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FCDD0-3CEE-49CB-BF67-7AE2B776E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676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VY_32_INOVACE_294_Jesenicko - knihy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44824"/>
            <a:ext cx="7704856" cy="1755626"/>
          </a:xfrm>
          <a:gradFill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Jesenicko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Knihy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55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64" y="260648"/>
            <a:ext cx="8229600" cy="1143000"/>
          </a:xfrm>
        </p:spPr>
        <p:txBody>
          <a:bodyPr/>
          <a:lstStyle/>
          <a:p>
            <a:r>
              <a:rPr lang="cs-CZ" dirty="0" smtClean="0"/>
              <a:t>Knihy o Jesenicku</a:t>
            </a:r>
            <a:endParaRPr lang="cs-CZ" dirty="0"/>
          </a:p>
        </p:txBody>
      </p:sp>
      <p:pic>
        <p:nvPicPr>
          <p:cNvPr id="1026" name="Picture 2" descr="C:\Program Files\Microsoft Office\MEDIA\CAGCAT10\j0299125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918163" cy="46664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916832"/>
            <a:ext cx="4882079" cy="327913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33400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Publikace o Jesenicku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Krnovsko ve fotografii</a:t>
            </a:r>
          </a:p>
          <a:p>
            <a:r>
              <a:rPr lang="cs-CZ" dirty="0" smtClean="0"/>
              <a:t>Nízký </a:t>
            </a:r>
            <a:r>
              <a:rPr lang="cs-CZ" dirty="0"/>
              <a:t>J</a:t>
            </a:r>
            <a:r>
              <a:rPr lang="cs-CZ" dirty="0" smtClean="0"/>
              <a:t>eseník panoramatický</a:t>
            </a:r>
          </a:p>
          <a:p>
            <a:r>
              <a:rPr lang="cs-CZ" dirty="0" smtClean="0"/>
              <a:t>S batohem po Česku – Jeseníky</a:t>
            </a:r>
          </a:p>
          <a:p>
            <a:r>
              <a:rPr lang="cs-CZ" dirty="0" smtClean="0"/>
              <a:t>Jeseníky, Kralický Sněžník</a:t>
            </a:r>
          </a:p>
          <a:p>
            <a:r>
              <a:rPr lang="cs-CZ" dirty="0" smtClean="0"/>
              <a:t>Kladivo na čarodějnice</a:t>
            </a:r>
          </a:p>
          <a:p>
            <a:r>
              <a:rPr lang="cs-CZ" dirty="0" smtClean="0"/>
              <a:t>Studnice pověstí z moravských Sudet</a:t>
            </a:r>
          </a:p>
          <a:p>
            <a:r>
              <a:rPr lang="cs-CZ" dirty="0" smtClean="0"/>
              <a:t>Prameny živé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95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knihy do </a:t>
            </a:r>
            <a:r>
              <a:rPr lang="cs-CZ" dirty="0"/>
              <a:t>o</a:t>
            </a:r>
            <a:r>
              <a:rPr lang="cs-CZ" dirty="0" smtClean="0"/>
              <a:t>blastí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Obrazové publikace</a:t>
            </a:r>
          </a:p>
          <a:p>
            <a:r>
              <a:rPr lang="cs-CZ" dirty="0" smtClean="0"/>
              <a:t>Historické knihy</a:t>
            </a:r>
          </a:p>
          <a:p>
            <a:r>
              <a:rPr lang="cs-CZ" dirty="0" smtClean="0"/>
              <a:t>Turističtí průvodci</a:t>
            </a:r>
          </a:p>
          <a:p>
            <a:r>
              <a:rPr lang="cs-CZ" dirty="0" smtClean="0"/>
              <a:t>Pověsti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42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Zjisti autory knih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Jaromír </a:t>
            </a:r>
            <a:r>
              <a:rPr lang="cs-CZ" dirty="0" err="1" smtClean="0"/>
              <a:t>Balla</a:t>
            </a:r>
            <a:endParaRPr lang="cs-CZ" dirty="0" smtClean="0"/>
          </a:p>
          <a:p>
            <a:r>
              <a:rPr lang="cs-CZ" dirty="0" smtClean="0"/>
              <a:t>Petr Šikula</a:t>
            </a:r>
          </a:p>
          <a:p>
            <a:r>
              <a:rPr lang="cs-CZ" dirty="0" smtClean="0"/>
              <a:t>Bez autora</a:t>
            </a:r>
          </a:p>
          <a:p>
            <a:r>
              <a:rPr lang="cs-CZ" dirty="0" smtClean="0"/>
              <a:t>Bez autora</a:t>
            </a:r>
          </a:p>
          <a:p>
            <a:r>
              <a:rPr lang="cs-CZ" dirty="0" smtClean="0"/>
              <a:t>Václav Kaplický</a:t>
            </a:r>
          </a:p>
          <a:p>
            <a:r>
              <a:rPr lang="cs-CZ" dirty="0" smtClean="0"/>
              <a:t>Gustav </a:t>
            </a:r>
            <a:r>
              <a:rPr lang="cs-CZ" dirty="0" err="1" smtClean="0"/>
              <a:t>Mikusch</a:t>
            </a:r>
            <a:endParaRPr lang="cs-CZ" dirty="0" smtClean="0"/>
          </a:p>
          <a:p>
            <a:r>
              <a:rPr lang="cs-CZ" dirty="0" smtClean="0"/>
              <a:t>Miloš Kočka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5006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z vlastních zdrojů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8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81</Words>
  <Application>Microsoft Office PowerPoint</Application>
  <PresentationFormat>Předvádění na obrazovce (4:3)</PresentationFormat>
  <Paragraphs>31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VY_32_INOVACE_294_Jesenicko - knihy</vt:lpstr>
      <vt:lpstr>Jesenicko</vt:lpstr>
      <vt:lpstr>Knihy o Jesenicku</vt:lpstr>
      <vt:lpstr>Publikace o Jesenicku</vt:lpstr>
      <vt:lpstr>Přiřaď knihy do oblastí</vt:lpstr>
      <vt:lpstr>Zjisti autory knih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Jarka</dc:creator>
  <cp:lastModifiedBy>Lašáková Jarmila</cp:lastModifiedBy>
  <cp:revision>23</cp:revision>
  <dcterms:created xsi:type="dcterms:W3CDTF">2010-12-15T13:05:27Z</dcterms:created>
  <dcterms:modified xsi:type="dcterms:W3CDTF">2012-05-13T09:53:22Z</dcterms:modified>
</cp:coreProperties>
</file>