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1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B689E-0B9A-4442-B564-3EB6A30D66A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9C69D17E-B941-499F-898F-8F188B8E7EA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B689E-0B9A-4442-B564-3EB6A30D66A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C69D17E-B941-499F-898F-8F188B8E7EA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B689E-0B9A-4442-B564-3EB6A30D66A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C69D17E-B941-499F-898F-8F188B8E7EA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B689E-0B9A-4442-B564-3EB6A30D66A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9D17E-B941-499F-898F-8F188B8E7EA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B689E-0B9A-4442-B564-3EB6A30D66A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9D17E-B941-499F-898F-8F188B8E7EA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B689E-0B9A-4442-B564-3EB6A30D66A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9D17E-B941-499F-898F-8F188B8E7E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B689E-0B9A-4442-B564-3EB6A30D66A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C69D17E-B941-499F-898F-8F188B8E7EA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1EB689E-0B9A-4442-B564-3EB6A30D66A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C69D17E-B941-499F-898F-8F188B8E7EA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B689E-0B9A-4442-B564-3EB6A30D66A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9D17E-B941-499F-898F-8F188B8E7E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B689E-0B9A-4442-B564-3EB6A30D66A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9D17E-B941-499F-898F-8F188B8E7E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B689E-0B9A-4442-B564-3EB6A30D66AD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9D17E-B941-499F-898F-8F188B8E7E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9C69D17E-B941-499F-898F-8F188B8E7EA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1EB689E-0B9A-4442-B564-3EB6A30D66AD}" type="datetimeFigureOut">
              <a:rPr lang="cs-CZ" smtClean="0"/>
              <a:t>3.9.2011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55650" y="404530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</a:t>
            </a:r>
            <a:r>
              <a:rPr lang="cs-CZ" sz="1600" dirty="0" smtClean="0">
                <a:latin typeface="Arial" pitchFamily="34" charset="0"/>
              </a:rPr>
              <a:t>ZÁŘÍ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2011  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VY_32_INOVACE_02_9._ROČNÍK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A 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ELEKTROMAGNET A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JEHO UŽITÍ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725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77724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>
                <a:solidFill>
                  <a:schemeClr val="accent1">
                    <a:tint val="88000"/>
                    <a:satMod val="150000"/>
                  </a:schemeClr>
                </a:solidFill>
              </a:rPr>
              <a:t>Elektromagnet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714375" y="1071563"/>
            <a:ext cx="7772400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>
                <a:latin typeface="Times New Roman" pitchFamily="18" charset="0"/>
              </a:rPr>
              <a:t>-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</a:rPr>
              <a:t>cívka s jádrem z magneticky měkké oceli</a:t>
            </a:r>
          </a:p>
          <a:p>
            <a:pPr eaLnBrk="1" hangingPunct="1">
              <a:buFontTx/>
              <a:buNone/>
            </a:pPr>
            <a:r>
              <a:rPr lang="cs-CZ" dirty="0" smtClean="0"/>
              <a:t>Kolem vodiče, kterým prochází elektrický</a:t>
            </a:r>
          </a:p>
          <a:p>
            <a:pPr eaLnBrk="1" hangingPunct="1">
              <a:buFontTx/>
              <a:buNone/>
            </a:pPr>
            <a:r>
              <a:rPr lang="cs-CZ" dirty="0" smtClean="0"/>
              <a:t>proud se nachází magnetické pole.</a:t>
            </a:r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dirty="0" smtClean="0">
                <a:solidFill>
                  <a:srgbClr val="FF0000"/>
                </a:solidFill>
              </a:rPr>
              <a:t>Stočením vodiče</a:t>
            </a:r>
            <a:r>
              <a:rPr lang="cs-CZ" dirty="0" smtClean="0"/>
              <a:t> do několika závitů</a:t>
            </a:r>
          </a:p>
          <a:p>
            <a:pPr eaLnBrk="1" hangingPunct="1">
              <a:buFontTx/>
              <a:buNone/>
            </a:pPr>
            <a:r>
              <a:rPr lang="cs-CZ" dirty="0" smtClean="0">
                <a:solidFill>
                  <a:srgbClr val="FF0000"/>
                </a:solidFill>
              </a:rPr>
              <a:t>vzniká cívka. </a:t>
            </a: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4495800"/>
            <a:ext cx="3733800" cy="100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7238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délník 29"/>
          <p:cNvSpPr/>
          <p:nvPr/>
        </p:nvSpPr>
        <p:spPr>
          <a:xfrm>
            <a:off x="1331640" y="1988840"/>
            <a:ext cx="6120680" cy="136815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835696" y="1268760"/>
            <a:ext cx="5184576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>
            <a:off x="5580112" y="1268760"/>
            <a:ext cx="936104" cy="2808312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860032" y="1268760"/>
            <a:ext cx="936104" cy="2808312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139952" y="1268760"/>
            <a:ext cx="936104" cy="2808312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419872" y="1268760"/>
            <a:ext cx="936104" cy="2808312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771800" y="1268760"/>
            <a:ext cx="936104" cy="2808312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525822" y="4037969"/>
            <a:ext cx="18002" cy="903199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694040" y="4047701"/>
            <a:ext cx="18002" cy="903199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hnutý pruh 19"/>
          <p:cNvSpPr/>
          <p:nvPr/>
        </p:nvSpPr>
        <p:spPr>
          <a:xfrm>
            <a:off x="5400102" y="1229712"/>
            <a:ext cx="180010" cy="90010"/>
          </a:xfrm>
          <a:prstGeom prst="blockArc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hnutý pruh 20"/>
          <p:cNvSpPr/>
          <p:nvPr/>
        </p:nvSpPr>
        <p:spPr>
          <a:xfrm>
            <a:off x="4680022" y="1221262"/>
            <a:ext cx="180010" cy="90010"/>
          </a:xfrm>
          <a:prstGeom prst="blockArc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Ohnutý pruh 21"/>
          <p:cNvSpPr/>
          <p:nvPr/>
        </p:nvSpPr>
        <p:spPr>
          <a:xfrm>
            <a:off x="3981188" y="1226248"/>
            <a:ext cx="180010" cy="90010"/>
          </a:xfrm>
          <a:prstGeom prst="blockArc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Ohnutý pruh 22"/>
          <p:cNvSpPr/>
          <p:nvPr/>
        </p:nvSpPr>
        <p:spPr>
          <a:xfrm>
            <a:off x="3275856" y="1226248"/>
            <a:ext cx="180010" cy="90010"/>
          </a:xfrm>
          <a:prstGeom prst="blockArc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Ohnutý pruh 23"/>
          <p:cNvSpPr/>
          <p:nvPr/>
        </p:nvSpPr>
        <p:spPr>
          <a:xfrm>
            <a:off x="2613036" y="1236010"/>
            <a:ext cx="180010" cy="90010"/>
          </a:xfrm>
          <a:prstGeom prst="blockArc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Ohnutý pruh 24"/>
          <p:cNvSpPr/>
          <p:nvPr/>
        </p:nvSpPr>
        <p:spPr>
          <a:xfrm flipV="1">
            <a:off x="5789638" y="4013514"/>
            <a:ext cx="180010" cy="90010"/>
          </a:xfrm>
          <a:prstGeom prst="blockArc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Ohnutý pruh 25"/>
          <p:cNvSpPr/>
          <p:nvPr/>
        </p:nvSpPr>
        <p:spPr>
          <a:xfrm flipV="1">
            <a:off x="5069558" y="4005064"/>
            <a:ext cx="180010" cy="90010"/>
          </a:xfrm>
          <a:prstGeom prst="blockArc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Ohnutý pruh 26"/>
          <p:cNvSpPr/>
          <p:nvPr/>
        </p:nvSpPr>
        <p:spPr>
          <a:xfrm flipV="1">
            <a:off x="4370724" y="4010050"/>
            <a:ext cx="180010" cy="90010"/>
          </a:xfrm>
          <a:prstGeom prst="blockArc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Ohnutý pruh 27"/>
          <p:cNvSpPr/>
          <p:nvPr/>
        </p:nvSpPr>
        <p:spPr>
          <a:xfrm flipV="1">
            <a:off x="3680140" y="4010050"/>
            <a:ext cx="180010" cy="90010"/>
          </a:xfrm>
          <a:prstGeom prst="blockArc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712042" y="332656"/>
            <a:ext cx="33361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Elektromagnet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887924" y="4950900"/>
            <a:ext cx="29163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Cívka</a:t>
            </a:r>
            <a:endParaRPr lang="cs-CZ" sz="3200" dirty="0"/>
          </a:p>
        </p:txBody>
      </p:sp>
      <p:cxnSp>
        <p:nvCxnSpPr>
          <p:cNvPr id="34" name="Přímá spojnice se šipkou 33"/>
          <p:cNvCxnSpPr/>
          <p:nvPr/>
        </p:nvCxnSpPr>
        <p:spPr>
          <a:xfrm flipV="1">
            <a:off x="4680022" y="4100060"/>
            <a:ext cx="360040" cy="8411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 flipV="1">
            <a:off x="7523511" y="3346150"/>
            <a:ext cx="43204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7308304" y="4005064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Jádro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12749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0" name="Přímá spojovací čára 49"/>
          <p:cNvCxnSpPr/>
          <p:nvPr/>
        </p:nvCxnSpPr>
        <p:spPr>
          <a:xfrm rot="5400000">
            <a:off x="1178719" y="2464594"/>
            <a:ext cx="19288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Elipsa 36"/>
          <p:cNvSpPr/>
          <p:nvPr/>
        </p:nvSpPr>
        <p:spPr>
          <a:xfrm>
            <a:off x="7143750" y="1357313"/>
            <a:ext cx="285750" cy="2857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143125" y="1357313"/>
            <a:ext cx="285750" cy="2857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000375" y="1357313"/>
            <a:ext cx="285750" cy="2857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857625" y="1357313"/>
            <a:ext cx="285750" cy="2857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714875" y="1357313"/>
            <a:ext cx="285750" cy="2857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5572125" y="1357313"/>
            <a:ext cx="285750" cy="2857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429375" y="1357313"/>
            <a:ext cx="285750" cy="2857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571750" y="2428875"/>
            <a:ext cx="285750" cy="2857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3429000" y="2428875"/>
            <a:ext cx="285750" cy="2857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4286250" y="2428875"/>
            <a:ext cx="285750" cy="2857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5143500" y="2428875"/>
            <a:ext cx="285750" cy="2857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000750" y="2428875"/>
            <a:ext cx="285750" cy="2857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6867525" y="2438400"/>
            <a:ext cx="285750" cy="2857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857375" y="1500188"/>
            <a:ext cx="5929313" cy="10715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0" name="Přímá spojovací čára 29"/>
          <p:cNvCxnSpPr/>
          <p:nvPr/>
        </p:nvCxnSpPr>
        <p:spPr>
          <a:xfrm rot="5400000">
            <a:off x="6465093" y="2393157"/>
            <a:ext cx="19288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16200000" flipH="1">
            <a:off x="6250781" y="1964532"/>
            <a:ext cx="1081087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 rot="16200000" flipH="1">
            <a:off x="5393531" y="1964532"/>
            <a:ext cx="1081087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rot="16200000" flipH="1">
            <a:off x="4536281" y="1964532"/>
            <a:ext cx="1081087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16200000" flipH="1">
            <a:off x="3679031" y="1964532"/>
            <a:ext cx="1081087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16200000" flipH="1">
            <a:off x="2821781" y="1964532"/>
            <a:ext cx="1081087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 rot="16200000" flipH="1">
            <a:off x="1964531" y="1964532"/>
            <a:ext cx="1081087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Šipka doprava 52"/>
          <p:cNvSpPr/>
          <p:nvPr/>
        </p:nvSpPr>
        <p:spPr>
          <a:xfrm rot="16200000">
            <a:off x="7465219" y="2893219"/>
            <a:ext cx="571500" cy="21431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Šipka doprava 53"/>
          <p:cNvSpPr/>
          <p:nvPr/>
        </p:nvSpPr>
        <p:spPr>
          <a:xfrm rot="15768802">
            <a:off x="6500019" y="1904207"/>
            <a:ext cx="571500" cy="21431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6" name="Šipka doprava 55"/>
          <p:cNvSpPr/>
          <p:nvPr/>
        </p:nvSpPr>
        <p:spPr>
          <a:xfrm rot="15768802">
            <a:off x="5642769" y="1904207"/>
            <a:ext cx="571500" cy="21431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7" name="Šipka doprava 56"/>
          <p:cNvSpPr/>
          <p:nvPr/>
        </p:nvSpPr>
        <p:spPr>
          <a:xfrm rot="15768802">
            <a:off x="4785519" y="1904207"/>
            <a:ext cx="571500" cy="21431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8" name="Šipka doprava 57"/>
          <p:cNvSpPr/>
          <p:nvPr/>
        </p:nvSpPr>
        <p:spPr>
          <a:xfrm rot="15768802">
            <a:off x="3928269" y="1904207"/>
            <a:ext cx="571500" cy="21431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9" name="Šipka doprava 58"/>
          <p:cNvSpPr/>
          <p:nvPr/>
        </p:nvSpPr>
        <p:spPr>
          <a:xfrm rot="15768802">
            <a:off x="3071019" y="1904207"/>
            <a:ext cx="571500" cy="21431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0" name="Šipka doprava 59"/>
          <p:cNvSpPr/>
          <p:nvPr/>
        </p:nvSpPr>
        <p:spPr>
          <a:xfrm rot="15768802">
            <a:off x="2213769" y="1904207"/>
            <a:ext cx="571500" cy="214312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7215188" y="3357563"/>
            <a:ext cx="500062" cy="500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1928813" y="3286125"/>
            <a:ext cx="500062" cy="5000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345" name="TextovéPole 63"/>
          <p:cNvSpPr txBox="1">
            <a:spLocks noChangeArrowheads="1"/>
          </p:cNvSpPr>
          <p:nvPr/>
        </p:nvSpPr>
        <p:spPr bwMode="auto">
          <a:xfrm>
            <a:off x="7286625" y="3429000"/>
            <a:ext cx="78581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/>
              <a:t>+</a:t>
            </a:r>
          </a:p>
        </p:txBody>
      </p:sp>
      <p:sp>
        <p:nvSpPr>
          <p:cNvPr id="13346" name="TextovéPole 64"/>
          <p:cNvSpPr txBox="1">
            <a:spLocks noChangeArrowheads="1"/>
          </p:cNvSpPr>
          <p:nvPr/>
        </p:nvSpPr>
        <p:spPr bwMode="auto">
          <a:xfrm>
            <a:off x="2000250" y="3286125"/>
            <a:ext cx="21431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/>
              <a:t>-</a:t>
            </a:r>
          </a:p>
        </p:txBody>
      </p:sp>
      <p:sp>
        <p:nvSpPr>
          <p:cNvPr id="13347" name="TextovéPole 65"/>
          <p:cNvSpPr txBox="1">
            <a:spLocks noChangeArrowheads="1"/>
          </p:cNvSpPr>
          <p:nvPr/>
        </p:nvSpPr>
        <p:spPr bwMode="auto">
          <a:xfrm>
            <a:off x="1500188" y="1928813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/>
              <a:t>N</a:t>
            </a:r>
          </a:p>
        </p:txBody>
      </p:sp>
      <p:sp>
        <p:nvSpPr>
          <p:cNvPr id="13348" name="TextovéPole 66"/>
          <p:cNvSpPr txBox="1">
            <a:spLocks noChangeArrowheads="1"/>
          </p:cNvSpPr>
          <p:nvPr/>
        </p:nvSpPr>
        <p:spPr bwMode="auto">
          <a:xfrm>
            <a:off x="7858125" y="1928813"/>
            <a:ext cx="7858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/>
              <a:t>S</a:t>
            </a:r>
          </a:p>
        </p:txBody>
      </p:sp>
      <p:sp>
        <p:nvSpPr>
          <p:cNvPr id="13349" name="TextovéPole 67"/>
          <p:cNvSpPr txBox="1">
            <a:spLocks noChangeArrowheads="1"/>
          </p:cNvSpPr>
          <p:nvPr/>
        </p:nvSpPr>
        <p:spPr bwMode="auto">
          <a:xfrm>
            <a:off x="857250" y="500063"/>
            <a:ext cx="76438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/>
              <a:t>Určení pólů u elektromagnetu</a:t>
            </a:r>
          </a:p>
        </p:txBody>
      </p:sp>
      <p:sp>
        <p:nvSpPr>
          <p:cNvPr id="13350" name="TextovéPole 68"/>
          <p:cNvSpPr txBox="1">
            <a:spLocks noChangeArrowheads="1"/>
          </p:cNvSpPr>
          <p:nvPr/>
        </p:nvSpPr>
        <p:spPr bwMode="auto">
          <a:xfrm>
            <a:off x="642938" y="4000500"/>
            <a:ext cx="7929562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dirty="0">
                <a:solidFill>
                  <a:srgbClr val="FF0000"/>
                </a:solidFill>
              </a:rPr>
              <a:t>Pravidlo pravé ruky: </a:t>
            </a:r>
            <a:r>
              <a:rPr lang="cs-CZ" dirty="0"/>
              <a:t>cívku uchopíme do pravé ruky tak, že ohnuté prsty ukazují směr  elektrického proudu v závitech. Odtažený palec pak ukazuje severní pól cívky. </a:t>
            </a:r>
          </a:p>
        </p:txBody>
      </p:sp>
    </p:spTree>
    <p:extLst>
      <p:ext uri="{BB962C8B-B14F-4D97-AF65-F5344CB8AC3E}">
        <p14:creationId xmlns:p14="http://schemas.microsoft.com/office/powerpoint/2010/main" val="4133356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ext Box 2"/>
          <p:cNvSpPr txBox="1">
            <a:spLocks noChangeArrowheads="1"/>
          </p:cNvSpPr>
          <p:nvPr/>
        </p:nvSpPr>
        <p:spPr bwMode="auto">
          <a:xfrm>
            <a:off x="609600" y="609600"/>
            <a:ext cx="792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dirty="0" smtClean="0">
                <a:latin typeface="Times New Roman" charset="0"/>
              </a:rPr>
              <a:t>-</a:t>
            </a:r>
            <a:r>
              <a:rPr lang="cs-CZ" dirty="0">
                <a:latin typeface="Times New Roman" charset="0"/>
              </a:rPr>
              <a:t>čím větší proud protéká cívkou, tím větší je i magnetické pole elektromagnetu.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7196361"/>
              </p:ext>
            </p:extLst>
          </p:nvPr>
        </p:nvGraphicFramePr>
        <p:xfrm>
          <a:off x="609600" y="1124744"/>
          <a:ext cx="8210872" cy="273630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105436"/>
                <a:gridCol w="4105436"/>
              </a:tblGrid>
              <a:tr h="456051">
                <a:tc>
                  <a:txBody>
                    <a:bodyPr/>
                    <a:lstStyle/>
                    <a:p>
                      <a:r>
                        <a:rPr lang="cs-CZ" dirty="0" smtClean="0"/>
                        <a:t>Výhody elektromagnetu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Nevýhody elektromagnetu</a:t>
                      </a:r>
                      <a:endParaRPr lang="cs-CZ" dirty="0"/>
                    </a:p>
                  </a:txBody>
                  <a:tcPr/>
                </a:tc>
              </a:tr>
              <a:tr h="4560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60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60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605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60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475656" y="3861048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Vypsat společně do tabulky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7136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KOLÁŘOVÁ, Růžena, et al. </a:t>
            </a:r>
            <a:r>
              <a:rPr lang="cs-CZ" i="1" dirty="0" smtClean="0"/>
              <a:t>Fyzika : Pro 9. ročník základní školy</a:t>
            </a:r>
            <a:r>
              <a:rPr lang="cs-CZ" dirty="0" smtClean="0"/>
              <a:t>. 1. vydání. Praha : Prometheus, 2005. 232 s. Dostupné z WWW: &lt;http://www.prometheus-nakl.cz&gt;. ISBN 80-7196-193-0.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RAUNER, Karel; HAVEL, Václav; RANDA, Miroslav. </a:t>
            </a:r>
            <a:r>
              <a:rPr lang="cs-CZ" i="1" dirty="0" smtClean="0"/>
              <a:t>Fyzika9 : Učebnice pro základní školy a víceletá gymnázia</a:t>
            </a:r>
            <a:r>
              <a:rPr lang="cs-CZ" dirty="0" smtClean="0"/>
              <a:t>. 1. vydání. Plzeň : Fraus, 2007. 136 s. Dostupné z WWW: &lt;http://www.fraus.cz&gt;. ISBN 978-80-7238-617-8.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7766" y="2852936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875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10095</TotalTime>
  <Words>183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Thermal</vt:lpstr>
      <vt:lpstr>Prezentace aplikace PowerPoint</vt:lpstr>
      <vt:lpstr>Elektromagnet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</dc:creator>
  <cp:lastModifiedBy>admin</cp:lastModifiedBy>
  <cp:revision>3</cp:revision>
  <dcterms:created xsi:type="dcterms:W3CDTF">2011-09-02T17:16:49Z</dcterms:created>
  <dcterms:modified xsi:type="dcterms:W3CDTF">2011-09-08T19:43:36Z</dcterms:modified>
</cp:coreProperties>
</file>