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463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793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632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202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941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113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44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950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72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644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365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5F54B-59BE-4F73-AC95-86B4A081329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9723D-BE1D-4BD7-98B4-6985561CC8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416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Vy_32_INOVACE_77_</a:t>
            </a:r>
            <a:r>
              <a:rPr lang="cs-CZ" sz="3200" b="1" smtClean="0">
                <a:latin typeface="+mn-lt"/>
              </a:rPr>
              <a:t>Charakteristika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32872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Charakteristika</a:t>
            </a:r>
            <a:r>
              <a:rPr lang="cs-CZ" dirty="0" smtClean="0"/>
              <a:t> – vystihuje člověka takového, jaký je</a:t>
            </a:r>
          </a:p>
          <a:p>
            <a:r>
              <a:rPr lang="cs-CZ" u="sng" dirty="0" smtClean="0"/>
              <a:t>Charakteristika vnější </a:t>
            </a:r>
            <a:r>
              <a:rPr lang="cs-CZ" dirty="0" smtClean="0"/>
              <a:t>= popis osoby, vystihuje její vzhled, zevnějšek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už ze vzhledu můžeme usuzovat na vnitřní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vlastnosti člověka</a:t>
            </a:r>
          </a:p>
          <a:p>
            <a:r>
              <a:rPr lang="cs-CZ" dirty="0" smtClean="0"/>
              <a:t>Uveď příklady – např. neupravený, obézní…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35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Charakteristika vnitřní </a:t>
            </a:r>
            <a:r>
              <a:rPr lang="cs-CZ" dirty="0" smtClean="0"/>
              <a:t>= vystihuje povahu člověka, jeho schopnosti, zájmy, vztah k lidem, k práci…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Vnější                            vnitřní</a:t>
            </a:r>
          </a:p>
          <a:p>
            <a:r>
              <a:rPr lang="cs-CZ" dirty="0" smtClean="0"/>
              <a:t>,-----------------,---------------------------------------,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424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Charakteristika přímá a nepřímá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Charakteristika přímá </a:t>
            </a:r>
            <a:r>
              <a:rPr lang="cs-CZ" dirty="0" smtClean="0"/>
              <a:t>– vlastnosti se pojmenovávají přímo ( přídavnými nebo podstatnými jmény) – chytrý, obětavý, svědomitý, pilný, ale i záporné vlastnosti – líný, neochotný, lže…</a:t>
            </a:r>
          </a:p>
          <a:p>
            <a:r>
              <a:rPr lang="cs-CZ" u="sng" dirty="0" smtClean="0"/>
              <a:t>Charakteristika nepřímá </a:t>
            </a:r>
            <a:r>
              <a:rPr lang="cs-CZ" dirty="0" smtClean="0"/>
              <a:t>– popis jednání a chování, na vlastnosti usuzujeme podle toho, jak se osoby chovají a jednají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718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Příklady přímé a nepřímé charakteristiky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Obětavý = rád pomáhá lidem</a:t>
            </a:r>
          </a:p>
          <a:p>
            <a:r>
              <a:rPr lang="cs-CZ" dirty="0" smtClean="0"/>
              <a:t>Svědomitý = úkoly má vždy v pořádku</a:t>
            </a:r>
          </a:p>
          <a:p>
            <a:r>
              <a:rPr lang="cs-CZ" dirty="0" smtClean="0"/>
              <a:t>Ochotný = když se na něj obrátím, vždy pomůže</a:t>
            </a:r>
          </a:p>
          <a:p>
            <a:r>
              <a:rPr lang="cs-CZ" dirty="0" smtClean="0"/>
              <a:t>Uváděj další příklady přímé a nepřímé charakteristiky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S7GEZ5G5\MC90029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57324"/>
            <a:ext cx="171358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76K3KEZC\MC900186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58781"/>
            <a:ext cx="1487729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41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Přirovnání, 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charakteristice hojně používáme </a:t>
            </a:r>
            <a:r>
              <a:rPr lang="cs-CZ" u="sng" dirty="0" smtClean="0"/>
              <a:t>přirovnání </a:t>
            </a:r>
            <a:r>
              <a:rPr lang="cs-CZ" dirty="0" smtClean="0"/>
              <a:t>a </a:t>
            </a:r>
            <a:r>
              <a:rPr lang="cs-CZ" u="sng" dirty="0" smtClean="0"/>
              <a:t>rčení</a:t>
            </a:r>
          </a:p>
          <a:p>
            <a:r>
              <a:rPr lang="cs-CZ" u="sng" dirty="0" smtClean="0"/>
              <a:t>Doplň přirovnání </a:t>
            </a:r>
            <a:r>
              <a:rPr lang="cs-CZ" dirty="0" smtClean="0"/>
              <a:t>:</a:t>
            </a:r>
          </a:p>
          <a:p>
            <a:r>
              <a:rPr lang="cs-CZ" dirty="0" smtClean="0"/>
              <a:t>Věrný jako…</a:t>
            </a:r>
          </a:p>
          <a:p>
            <a:r>
              <a:rPr lang="cs-CZ" dirty="0" smtClean="0"/>
              <a:t>Pyšný jako…</a:t>
            </a:r>
          </a:p>
          <a:p>
            <a:r>
              <a:rPr lang="cs-CZ" dirty="0" smtClean="0"/>
              <a:t>Vyplašený jako…</a:t>
            </a:r>
          </a:p>
          <a:p>
            <a:r>
              <a:rPr lang="cs-CZ" dirty="0" smtClean="0"/>
              <a:t>Úlisný jako…</a:t>
            </a:r>
          </a:p>
          <a:p>
            <a:r>
              <a:rPr lang="cs-CZ" dirty="0" smtClean="0"/>
              <a:t>Moudrý jako…</a:t>
            </a:r>
          </a:p>
          <a:p>
            <a:endParaRPr lang="cs-CZ" dirty="0"/>
          </a:p>
        </p:txBody>
      </p:sp>
      <p:pic>
        <p:nvPicPr>
          <p:cNvPr id="2050" name="Picture 2" descr="C:\Users\zye\AppData\Local\Microsoft\Windows\Temporary Internet Files\Content.IE5\W9C6WXJV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76873"/>
            <a:ext cx="98795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ye\AppData\Local\Microsoft\Windows\Temporary Internet Files\Content.IE5\EPN5U4RQ\MC9004349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34387"/>
            <a:ext cx="1440914" cy="118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ye\AppData\Local\Microsoft\Windows\Temporary Internet Files\Content.IE5\0LT0PML9\MP9004067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1055457" cy="105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ye\AppData\Local\Microsoft\Windows\Temporary Internet Files\Content.IE5\S7GEZ5G5\MP9004065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308" y="4294448"/>
            <a:ext cx="1146820" cy="171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ye\AppData\Local\Microsoft\Windows\Temporary Internet Files\Content.IE5\S7GEZ5G5\MC9001857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12976"/>
            <a:ext cx="1824228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Vysvětli 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 klapky na očích</a:t>
            </a:r>
          </a:p>
          <a:p>
            <a:r>
              <a:rPr lang="cs-CZ" dirty="0" smtClean="0"/>
              <a:t>Z očí mu spadly šupiny</a:t>
            </a:r>
          </a:p>
          <a:p>
            <a:r>
              <a:rPr lang="cs-CZ" dirty="0" smtClean="0"/>
              <a:t>Tady je páté kolo u vozu</a:t>
            </a:r>
          </a:p>
          <a:p>
            <a:r>
              <a:rPr lang="cs-CZ" dirty="0" smtClean="0"/>
              <a:t>Dělá z komára velblouda</a:t>
            </a:r>
          </a:p>
          <a:p>
            <a:r>
              <a:rPr lang="cs-CZ" dirty="0" smtClean="0"/>
              <a:t>Spadl mu kámen ze srdce</a:t>
            </a:r>
          </a:p>
          <a:p>
            <a:r>
              <a:rPr lang="cs-CZ" dirty="0" smtClean="0"/>
              <a:t>Jako když hrách na stěnu hází</a:t>
            </a:r>
          </a:p>
          <a:p>
            <a:r>
              <a:rPr lang="cs-CZ" dirty="0" smtClean="0"/>
              <a:t>Všude hraje první housle</a:t>
            </a:r>
          </a:p>
          <a:p>
            <a:r>
              <a:rPr lang="cs-CZ" dirty="0" smtClean="0"/>
              <a:t>Má pro strach uděláno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3WXDQCWM\MC900232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008" y="1844824"/>
            <a:ext cx="1967620" cy="195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0LT0PML9\MC900305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714" y="4306021"/>
            <a:ext cx="1694383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ye\AppData\Local\Microsoft\Windows\Temporary Internet Files\Content.IE5\76K3KEZC\MC9004315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009" y="4895893"/>
            <a:ext cx="1349610" cy="134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54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 klapky na očích = nechce nic vidět</a:t>
            </a:r>
          </a:p>
          <a:p>
            <a:r>
              <a:rPr lang="cs-CZ" dirty="0" smtClean="0"/>
              <a:t>Z očí mu spadly šupiny = prohlédl</a:t>
            </a:r>
          </a:p>
          <a:p>
            <a:r>
              <a:rPr lang="cs-CZ" dirty="0" smtClean="0"/>
              <a:t>Tady je páté kolo u vozu = nadbytečný</a:t>
            </a:r>
          </a:p>
          <a:p>
            <a:r>
              <a:rPr lang="cs-CZ" dirty="0" smtClean="0"/>
              <a:t>Dělá z komára velblouda = přehání</a:t>
            </a:r>
          </a:p>
          <a:p>
            <a:r>
              <a:rPr lang="cs-CZ" dirty="0" smtClean="0"/>
              <a:t>Spadl mu kámen ze srdce = ulevilo se mu</a:t>
            </a:r>
          </a:p>
          <a:p>
            <a:r>
              <a:rPr lang="cs-CZ" dirty="0" smtClean="0"/>
              <a:t>Jako když hrách na stěnu hází = zbytečně</a:t>
            </a:r>
          </a:p>
          <a:p>
            <a:r>
              <a:rPr lang="cs-CZ" dirty="0" smtClean="0"/>
              <a:t>Všude hraje první housle = je nejlepší</a:t>
            </a:r>
          </a:p>
          <a:p>
            <a:r>
              <a:rPr lang="cs-CZ" dirty="0" smtClean="0"/>
              <a:t>Má pro strach uděláno = nebojí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178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Splašená rčení a přísloví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Není růže bez dýmu</a:t>
            </a:r>
          </a:p>
          <a:p>
            <a:r>
              <a:rPr lang="cs-CZ" dirty="0" smtClean="0"/>
              <a:t>Kam chodí táta před večerem</a:t>
            </a:r>
          </a:p>
          <a:p>
            <a:r>
              <a:rPr lang="cs-CZ" dirty="0" smtClean="0"/>
              <a:t>Jak se do lesa volá, tak si lehne</a:t>
            </a:r>
          </a:p>
          <a:p>
            <a:r>
              <a:rPr lang="cs-CZ" dirty="0" smtClean="0"/>
              <a:t>Jablko nepadá daleko bez trní</a:t>
            </a:r>
          </a:p>
          <a:p>
            <a:r>
              <a:rPr lang="cs-CZ" dirty="0" smtClean="0"/>
              <a:t>Mele pořád strůjcem</a:t>
            </a:r>
          </a:p>
          <a:p>
            <a:r>
              <a:rPr lang="cs-CZ" dirty="0" smtClean="0"/>
              <a:t>Neříkej hop, tam i synek chvátá</a:t>
            </a:r>
          </a:p>
          <a:p>
            <a:r>
              <a:rPr lang="cs-CZ" dirty="0" smtClean="0"/>
              <a:t>Není ohně, tak se z lesa ozývá</a:t>
            </a:r>
          </a:p>
          <a:p>
            <a:r>
              <a:rPr lang="cs-CZ" dirty="0" smtClean="0"/>
              <a:t>Jak si kdo ustele od stromu</a:t>
            </a:r>
          </a:p>
          <a:p>
            <a:r>
              <a:rPr lang="cs-CZ" dirty="0" smtClean="0"/>
              <a:t>Každý svého štěstí hubou</a:t>
            </a:r>
            <a:endParaRPr lang="cs-CZ" dirty="0"/>
          </a:p>
        </p:txBody>
      </p:sp>
      <p:pic>
        <p:nvPicPr>
          <p:cNvPr id="4098" name="Picture 2" descr="C:\Users\zye\AppData\Local\Microsoft\Windows\Temporary Internet Files\Content.IE5\S7GEZ5G5\MC900301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1824228" cy="138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ye\AppData\Local\Microsoft\Windows\Temporary Internet Files\Content.IE5\3WXDQCWM\MC900325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309" y="4913918"/>
            <a:ext cx="1229933" cy="1229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ye\AppData\Local\Microsoft\Windows\Temporary Internet Files\Content.IE5\0LT0PML9\MC9002328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01008"/>
            <a:ext cx="2023450" cy="167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41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Není růže bez trní.</a:t>
            </a:r>
          </a:p>
          <a:p>
            <a:r>
              <a:rPr lang="cs-CZ" dirty="0" smtClean="0"/>
              <a:t>Kam chodí táta tam i synek chvátá.</a:t>
            </a:r>
          </a:p>
          <a:p>
            <a:r>
              <a:rPr lang="cs-CZ" dirty="0" smtClean="0"/>
              <a:t>Jak se do lesa volá, tak se z lesa ozývá.</a:t>
            </a:r>
          </a:p>
          <a:p>
            <a:r>
              <a:rPr lang="cs-CZ" dirty="0" smtClean="0"/>
              <a:t>Jablko nepadá daleko od stromu.</a:t>
            </a:r>
          </a:p>
          <a:p>
            <a:r>
              <a:rPr lang="cs-CZ" dirty="0" smtClean="0"/>
              <a:t>Mele pořád hubou.</a:t>
            </a:r>
          </a:p>
          <a:p>
            <a:r>
              <a:rPr lang="cs-CZ" dirty="0" smtClean="0"/>
              <a:t>Neříkej hop, dokud nepřeskočíš.</a:t>
            </a:r>
          </a:p>
          <a:p>
            <a:r>
              <a:rPr lang="cs-CZ" dirty="0" smtClean="0"/>
              <a:t>Není ohně bez dýmu.</a:t>
            </a:r>
          </a:p>
          <a:p>
            <a:r>
              <a:rPr lang="cs-CZ" dirty="0" smtClean="0"/>
              <a:t>Jak si kdo ustele, tak si lehne.</a:t>
            </a:r>
          </a:p>
          <a:p>
            <a:r>
              <a:rPr lang="cs-CZ" dirty="0" smtClean="0"/>
              <a:t>Každý svého štěstí strůjcem.</a:t>
            </a:r>
          </a:p>
          <a:p>
            <a:endParaRPr lang="cs-CZ" dirty="0"/>
          </a:p>
        </p:txBody>
      </p:sp>
      <p:pic>
        <p:nvPicPr>
          <p:cNvPr id="5122" name="Picture 2" descr="C:\Users\zye\AppData\Local\Microsoft\Windows\Temporary Internet Files\Content.IE5\76K3KEZC\MC90030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9080"/>
            <a:ext cx="1678838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98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Styblík,Vlastimil</a:t>
            </a:r>
            <a:r>
              <a:rPr lang="cs-CZ" dirty="0" smtClean="0"/>
              <a:t> a kol. Český jazyk pro 7. ročník základní školy a pro odpovídající ročník víceletých gymnázií, SPN, Praha 1997, s. 172 </a:t>
            </a:r>
            <a:r>
              <a:rPr lang="cs-CZ" dirty="0" smtClean="0"/>
              <a:t>– 177</a:t>
            </a:r>
          </a:p>
          <a:p>
            <a:r>
              <a:rPr lang="cs-CZ"/>
              <a:t>www.ofice.microsoft.com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19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441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Vy_32_INOVACE_77_Charakteristika</vt:lpstr>
      <vt:lpstr>Charakteristika</vt:lpstr>
      <vt:lpstr>Prezentace aplikace PowerPoint</vt:lpstr>
      <vt:lpstr>Charakteristika přímá a nepřímá</vt:lpstr>
      <vt:lpstr>Příklady přímé a nepřímé charakteristiky</vt:lpstr>
      <vt:lpstr>Přirovnání, rčení</vt:lpstr>
      <vt:lpstr>Vysvětli rčení</vt:lpstr>
      <vt:lpstr>Řešení</vt:lpstr>
      <vt:lpstr>Splašená rčení a přísloví</vt:lpstr>
      <vt:lpstr>Řešení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15</cp:revision>
  <dcterms:created xsi:type="dcterms:W3CDTF">2011-04-10T14:32:20Z</dcterms:created>
  <dcterms:modified xsi:type="dcterms:W3CDTF">2012-05-13T13:48:43Z</dcterms:modified>
</cp:coreProperties>
</file>