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FF"/>
    <a:srgbClr val="FF66CC"/>
    <a:srgbClr val="3333CC"/>
    <a:srgbClr val="99FF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33858-C9DD-4206-B0A9-A351BE482C15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840E5-FBE8-4BD0-919A-EFC047E4D1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76719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33858-C9DD-4206-B0A9-A351BE482C15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840E5-FBE8-4BD0-919A-EFC047E4D1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56156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33858-C9DD-4206-B0A9-A351BE482C15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840E5-FBE8-4BD0-919A-EFC047E4D1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82962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33858-C9DD-4206-B0A9-A351BE482C15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840E5-FBE8-4BD0-919A-EFC047E4D1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84451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33858-C9DD-4206-B0A9-A351BE482C15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840E5-FBE8-4BD0-919A-EFC047E4D1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767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33858-C9DD-4206-B0A9-A351BE482C15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840E5-FBE8-4BD0-919A-EFC047E4D1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21536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33858-C9DD-4206-B0A9-A351BE482C15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840E5-FBE8-4BD0-919A-EFC047E4D1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66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33858-C9DD-4206-B0A9-A351BE482C15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840E5-FBE8-4BD0-919A-EFC047E4D1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8673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33858-C9DD-4206-B0A9-A351BE482C15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840E5-FBE8-4BD0-919A-EFC047E4D1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0732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33858-C9DD-4206-B0A9-A351BE482C15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840E5-FBE8-4BD0-919A-EFC047E4D1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64535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33858-C9DD-4206-B0A9-A351BE482C15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840E5-FBE8-4BD0-919A-EFC047E4D1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33622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033858-C9DD-4206-B0A9-A351BE482C15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4840E5-FBE8-4BD0-919A-EFC047E4D1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618445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 dirty="0" smtClean="0"/>
              <a:t>VY_32_INOVACE_48_Život ve škole – umění </a:t>
            </a:r>
            <a:r>
              <a:rPr lang="cs-CZ" sz="3200" b="1" smtClean="0"/>
              <a:t>se učit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Využití ICT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  <p:extLst>
      <p:ext uri="{BB962C8B-B14F-4D97-AF65-F5344CB8AC3E}">
        <p14:creationId xmlns:p14="http://schemas.microsoft.com/office/powerpoint/2010/main" xmlns="" val="3687457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FF00"/>
          </a:solidFill>
          <a:ln>
            <a:solidFill>
              <a:srgbClr val="99FF66"/>
            </a:solidFill>
          </a:ln>
        </p:spPr>
        <p:txBody>
          <a:bodyPr/>
          <a:lstStyle/>
          <a:p>
            <a:r>
              <a:rPr lang="cs-CZ" dirty="0" smtClean="0"/>
              <a:t>Život ve škole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  <a:ln>
            <a:solidFill>
              <a:srgbClr val="3333CC"/>
            </a:solidFill>
          </a:ln>
        </p:spPr>
        <p:txBody>
          <a:bodyPr/>
          <a:lstStyle/>
          <a:p>
            <a:r>
              <a:rPr lang="cs-CZ" dirty="0" smtClean="0"/>
              <a:t>Umění učit se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471063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CC"/>
          </a:solidFill>
          <a:ln>
            <a:solidFill>
              <a:srgbClr val="CC00FF"/>
            </a:solidFill>
          </a:ln>
        </p:spPr>
        <p:txBody>
          <a:bodyPr/>
          <a:lstStyle/>
          <a:p>
            <a:r>
              <a:rPr lang="cs-CZ" dirty="0" smtClean="0"/>
              <a:t>UČENÍ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Měli </a:t>
            </a:r>
            <a:r>
              <a:rPr lang="cs-CZ" dirty="0" smtClean="0"/>
              <a:t>bychom: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zjistit, jaký způsob učení nám vyhovuje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důležité je procvičování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naučit se soustředit na práci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umět odpočívat</a:t>
            </a:r>
            <a:endParaRPr lang="cs-CZ" dirty="0"/>
          </a:p>
        </p:txBody>
      </p:sp>
      <p:pic>
        <p:nvPicPr>
          <p:cNvPr id="1026" name="Picture 2" descr="C:\Users\zye\AppData\Local\Microsoft\Windows\Temporary Internet Files\Content.IE5\0LT0PML9\MC9002956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996952"/>
            <a:ext cx="2417254" cy="2238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ye\AppData\Local\Microsoft\Windows\Temporary Internet Files\Content.IE5\W9C6WXJV\MP9004309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011100"/>
            <a:ext cx="2448272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45382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CC"/>
          </a:solidFill>
          <a:ln>
            <a:solidFill>
              <a:srgbClr val="3333CC"/>
            </a:solidFill>
          </a:ln>
        </p:spPr>
        <p:txBody>
          <a:bodyPr/>
          <a:lstStyle/>
          <a:p>
            <a:r>
              <a:rPr lang="cs-CZ" dirty="0" smtClean="0"/>
              <a:t>Plánování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průběhu roku si </a:t>
            </a:r>
            <a:r>
              <a:rPr lang="cs-CZ" u="sng" dirty="0" smtClean="0"/>
              <a:t>zapisuj důležité </a:t>
            </a:r>
            <a:r>
              <a:rPr lang="cs-CZ" u="sng" dirty="0" smtClean="0"/>
              <a:t>informace</a:t>
            </a:r>
            <a:r>
              <a:rPr lang="cs-CZ" dirty="0" smtClean="0"/>
              <a:t>: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datum písemných prací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domácí úkoly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školní akce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mimoškolní akce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návštěvu lékaře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sportovní utkání…</a:t>
            </a:r>
            <a:endParaRPr lang="cs-CZ" dirty="0"/>
          </a:p>
        </p:txBody>
      </p:sp>
      <p:pic>
        <p:nvPicPr>
          <p:cNvPr id="6146" name="Picture 2" descr="C:\Users\zye\AppData\Local\Microsoft\Windows\Temporary Internet Files\Content.IE5\25AP39SZ\MC9003055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99729" y="2191809"/>
            <a:ext cx="1782166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zye\AppData\Local\Microsoft\Windows\Temporary Internet Files\Content.IE5\S7GEZ5G5\MC9004134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501008"/>
            <a:ext cx="2775801" cy="2705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951621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CC"/>
          </a:solidFill>
          <a:ln>
            <a:solidFill>
              <a:srgbClr val="3333CC"/>
            </a:solidFill>
          </a:ln>
        </p:spPr>
        <p:txBody>
          <a:bodyPr/>
          <a:lstStyle/>
          <a:p>
            <a:r>
              <a:rPr lang="cs-CZ" dirty="0" smtClean="0"/>
              <a:t>Organizace práce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Učit se častěji</a:t>
            </a:r>
          </a:p>
          <a:p>
            <a:r>
              <a:rPr lang="cs-CZ" dirty="0" smtClean="0"/>
              <a:t>Činnosti co nejvíce střídat</a:t>
            </a:r>
          </a:p>
          <a:p>
            <a:r>
              <a:rPr lang="cs-CZ" dirty="0" smtClean="0"/>
              <a:t>Předem si připravit materiály</a:t>
            </a:r>
          </a:p>
          <a:p>
            <a:r>
              <a:rPr lang="cs-CZ" dirty="0" smtClean="0"/>
              <a:t>Neučit se jeden předmět příliš dlouho</a:t>
            </a:r>
          </a:p>
          <a:p>
            <a:r>
              <a:rPr lang="cs-CZ" dirty="0" smtClean="0"/>
              <a:t>Poslední den před zkoušením jen opakovat</a:t>
            </a:r>
          </a:p>
          <a:p>
            <a:r>
              <a:rPr lang="cs-CZ" dirty="0" smtClean="0"/>
              <a:t>Nezapomínat na odpočinek</a:t>
            </a:r>
            <a:endParaRPr lang="cs-CZ" dirty="0"/>
          </a:p>
        </p:txBody>
      </p:sp>
      <p:pic>
        <p:nvPicPr>
          <p:cNvPr id="2050" name="Picture 2" descr="C:\Users\zye\AppData\Local\Microsoft\Windows\Temporary Internet Files\Content.IE5\3WXDQCWM\MC9002329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869160"/>
            <a:ext cx="1978182" cy="149231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799288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CC"/>
          </a:solidFill>
          <a:ln>
            <a:solidFill>
              <a:srgbClr val="3333CC"/>
            </a:solidFill>
          </a:ln>
        </p:spPr>
        <p:txBody>
          <a:bodyPr/>
          <a:lstStyle/>
          <a:p>
            <a:r>
              <a:rPr lang="cs-CZ" dirty="0" smtClean="0"/>
              <a:t>Soustředění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Většina z nás potřebuje mít na učení klid. Nemusíme mít však absolutní ticho. Někdo rád při učení poslouchá hudbu.</a:t>
            </a:r>
          </a:p>
          <a:p>
            <a:r>
              <a:rPr lang="cs-CZ" u="sng" dirty="0" smtClean="0"/>
              <a:t>Rušivé vlivy doma </a:t>
            </a:r>
            <a:r>
              <a:rPr lang="cs-CZ" dirty="0" smtClean="0"/>
              <a:t>– televize…</a:t>
            </a:r>
          </a:p>
          <a:p>
            <a:r>
              <a:rPr lang="cs-CZ" u="sng" dirty="0" smtClean="0"/>
              <a:t>Rušivé vlivy ve škole </a:t>
            </a:r>
            <a:r>
              <a:rPr lang="cs-CZ" dirty="0" smtClean="0"/>
              <a:t>– spolužák…</a:t>
            </a:r>
          </a:p>
          <a:p>
            <a:r>
              <a:rPr lang="cs-CZ" u="sng" dirty="0" smtClean="0"/>
              <a:t>Poruchy motivace </a:t>
            </a:r>
            <a:r>
              <a:rPr lang="cs-CZ" dirty="0" smtClean="0"/>
              <a:t>– důležitý zápas… </a:t>
            </a:r>
          </a:p>
          <a:p>
            <a:r>
              <a:rPr lang="cs-CZ" u="sng" dirty="0" smtClean="0"/>
              <a:t>Přechodné zátěžové situace </a:t>
            </a:r>
            <a:r>
              <a:rPr lang="cs-CZ" dirty="0" smtClean="0"/>
              <a:t>– nevolnost…</a:t>
            </a:r>
            <a:endParaRPr lang="cs-CZ" dirty="0"/>
          </a:p>
        </p:txBody>
      </p:sp>
      <p:pic>
        <p:nvPicPr>
          <p:cNvPr id="3074" name="Picture 2" descr="C:\Users\zye\AppData\Local\Microsoft\Windows\Temporary Internet Files\Content.IE5\I5DWZQNQ\MC9002809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645875"/>
            <a:ext cx="2473105" cy="156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739971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CC"/>
          </a:solidFill>
          <a:ln>
            <a:solidFill>
              <a:srgbClr val="CC00FF"/>
            </a:solidFill>
          </a:ln>
        </p:spPr>
        <p:txBody>
          <a:bodyPr/>
          <a:lstStyle/>
          <a:p>
            <a:r>
              <a:rPr lang="cs-CZ" dirty="0" smtClean="0"/>
              <a:t>Pracovní metody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Každý člověk přijímá informace z okolí jiným </a:t>
            </a:r>
            <a:r>
              <a:rPr lang="cs-CZ" dirty="0" smtClean="0"/>
              <a:t>způsobem: </a:t>
            </a:r>
            <a:endParaRPr lang="cs-CZ" dirty="0" smtClean="0"/>
          </a:p>
          <a:p>
            <a:r>
              <a:rPr lang="cs-CZ" u="sng" dirty="0" smtClean="0"/>
              <a:t>Typ zrakový </a:t>
            </a:r>
            <a:r>
              <a:rPr lang="cs-CZ" dirty="0" smtClean="0"/>
              <a:t>(vizuální) – zapamatuje si, co vidí</a:t>
            </a:r>
          </a:p>
          <a:p>
            <a:r>
              <a:rPr lang="cs-CZ" u="sng" dirty="0" smtClean="0"/>
              <a:t>Typ sluchový </a:t>
            </a:r>
            <a:r>
              <a:rPr lang="cs-CZ" dirty="0" smtClean="0"/>
              <a:t>(auditivní) – co slyší</a:t>
            </a:r>
          </a:p>
          <a:p>
            <a:endParaRPr lang="cs-CZ" dirty="0" smtClean="0"/>
          </a:p>
          <a:p>
            <a:r>
              <a:rPr lang="cs-CZ" u="sng" dirty="0" smtClean="0"/>
              <a:t>Typ pohybový </a:t>
            </a:r>
            <a:r>
              <a:rPr lang="cs-CZ" dirty="0" smtClean="0"/>
              <a:t>(motorický) – co je spojeno s činností</a:t>
            </a:r>
          </a:p>
          <a:p>
            <a:endParaRPr lang="cs-CZ" dirty="0" smtClean="0"/>
          </a:p>
          <a:p>
            <a:r>
              <a:rPr lang="cs-CZ" dirty="0" smtClean="0"/>
              <a:t>Většina lidí patří ke </a:t>
            </a:r>
            <a:r>
              <a:rPr lang="cs-CZ" u="sng" dirty="0" smtClean="0"/>
              <a:t>smíšenému učebnímu typu</a:t>
            </a:r>
            <a:endParaRPr lang="cs-CZ" u="sng" dirty="0"/>
          </a:p>
        </p:txBody>
      </p:sp>
      <p:pic>
        <p:nvPicPr>
          <p:cNvPr id="4098" name="Picture 2" descr="C:\Users\zye\AppData\Local\Microsoft\Windows\Temporary Internet Files\Content.IE5\W9C6WXJV\MC9003391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47386" y="1844824"/>
            <a:ext cx="792088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zye\AppData\Local\Microsoft\Windows\Temporary Internet Files\Content.IE5\76K3KEZC\MC9002381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987289"/>
            <a:ext cx="704026" cy="1079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zye\AppData\Local\Microsoft\Windows\Temporary Internet Files\Content.IE5\W9C6WXJV\MP90042794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1" y="4509012"/>
            <a:ext cx="720081" cy="1079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440409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CC"/>
          </a:solidFill>
          <a:ln>
            <a:solidFill>
              <a:srgbClr val="CC00FF"/>
            </a:solidFill>
          </a:ln>
        </p:spPr>
        <p:txBody>
          <a:bodyPr/>
          <a:lstStyle/>
          <a:p>
            <a:r>
              <a:rPr lang="cs-CZ" dirty="0" smtClean="0"/>
              <a:t>Duševní příprava a odpočinek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Každý z nás má někdy strach. Strach nás může povzbudit k větší aktivitě. Je-li ho však příliš, může působit problémy.</a:t>
            </a:r>
          </a:p>
          <a:p>
            <a:r>
              <a:rPr lang="cs-CZ" u="sng" dirty="0" smtClean="0"/>
              <a:t>Jak se zbavit nejlépe strachu?</a:t>
            </a:r>
          </a:p>
          <a:p>
            <a:endParaRPr lang="cs-CZ" u="sng" dirty="0" smtClean="0"/>
          </a:p>
          <a:p>
            <a:r>
              <a:rPr lang="cs-CZ" dirty="0" smtClean="0"/>
              <a:t>Odpočinek je při učení velmi důležitý. Učení střídej s kratšími přestávkami.</a:t>
            </a:r>
          </a:p>
          <a:p>
            <a:r>
              <a:rPr lang="cs-CZ" u="sng" dirty="0" smtClean="0"/>
              <a:t>Jak nejraději odpočíváš?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5122" name="Picture 2" descr="C:\Users\zye\AppData\Local\Microsoft\Windows\Temporary Internet Files\Content.IE5\76K3KEZC\MC9001983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5548" y="4833525"/>
            <a:ext cx="2018860" cy="1762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zye\AppData\Local\Microsoft\Windows\Temporary Internet Files\Content.IE5\25AP39SZ\MP90043841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57431" y="2636912"/>
            <a:ext cx="2555094" cy="1710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713370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Pramen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Janošková Dagmar a </a:t>
            </a:r>
            <a:r>
              <a:rPr lang="cs-CZ" dirty="0" err="1"/>
              <a:t>kol.,Občanská</a:t>
            </a:r>
            <a:r>
              <a:rPr lang="cs-CZ" dirty="0"/>
              <a:t> výchova </a:t>
            </a:r>
            <a:r>
              <a:rPr lang="cs-CZ" dirty="0" smtClean="0"/>
              <a:t>6 s blokem </a:t>
            </a:r>
            <a:r>
              <a:rPr lang="cs-CZ" dirty="0"/>
              <a:t>Rodinná výchova </a:t>
            </a:r>
            <a:r>
              <a:rPr lang="cs-CZ" dirty="0" smtClean="0"/>
              <a:t>, </a:t>
            </a:r>
            <a:r>
              <a:rPr lang="cs-CZ" dirty="0"/>
              <a:t>učebnice pro základní školy a víceletá gymnázia, nakladatelství FRAUS </a:t>
            </a:r>
            <a:r>
              <a:rPr lang="cs-CZ" dirty="0" smtClean="0"/>
              <a:t>2003, </a:t>
            </a:r>
            <a:r>
              <a:rPr lang="cs-CZ" dirty="0"/>
              <a:t>s. </a:t>
            </a:r>
            <a:r>
              <a:rPr lang="cs-CZ" dirty="0" smtClean="0"/>
              <a:t>35 – 38</a:t>
            </a:r>
          </a:p>
          <a:p>
            <a:r>
              <a:rPr lang="cs-CZ"/>
              <a:t>www.ofice.microsoft.com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732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292</Words>
  <Application>Microsoft Office PowerPoint</Application>
  <PresentationFormat>Předvádění na obrazovce (4:3)</PresentationFormat>
  <Paragraphs>49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VY_32_INOVACE_48_Život ve škole – umění se učit</vt:lpstr>
      <vt:lpstr>Život ve škole</vt:lpstr>
      <vt:lpstr>UČENÍ</vt:lpstr>
      <vt:lpstr>Plánování</vt:lpstr>
      <vt:lpstr>Organizace práce</vt:lpstr>
      <vt:lpstr>Soustředění</vt:lpstr>
      <vt:lpstr>Pracovní metody</vt:lpstr>
      <vt:lpstr>Duševní příprava a odpočinek</vt:lpstr>
      <vt:lpstr>Pramen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a číslo učebního materiálu</dc:title>
  <dc:creator>Zykmundová Ema</dc:creator>
  <cp:lastModifiedBy>U1</cp:lastModifiedBy>
  <cp:revision>15</cp:revision>
  <dcterms:created xsi:type="dcterms:W3CDTF">2011-03-29T15:52:47Z</dcterms:created>
  <dcterms:modified xsi:type="dcterms:W3CDTF">2012-05-15T21:36:56Z</dcterms:modified>
</cp:coreProperties>
</file>