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512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67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797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175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541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111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800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666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2999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037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177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78BAA1-2DA0-4FBD-9833-ACD37020B2D4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C78CD7-7305-40C2-AACD-E3F86E1DC5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417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Vy_32_INOVACE_75_</a:t>
            </a:r>
            <a:r>
              <a:rPr lang="cs-CZ" sz="3200" b="1" smtClean="0">
                <a:latin typeface="+mn-lt"/>
              </a:rPr>
              <a:t>Slovesa 6.třída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55605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Slovesa</a:t>
            </a:r>
            <a:r>
              <a:rPr lang="cs-CZ" dirty="0" smtClean="0"/>
              <a:t> – jsou slova, která se časují a vyjadřují děj, a to činnost nebo stav ( číst, psát, spát 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Slovesné kategorie </a:t>
            </a:r>
            <a:r>
              <a:rPr lang="cs-CZ" dirty="0" smtClean="0"/>
              <a:t>– osoba, číslo, způsob, čas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( ve vyšších ročnících se budete ještě učit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slovesný rod, vid a také se určuje třída a vzor)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Čas</a:t>
            </a:r>
            <a:r>
              <a:rPr lang="cs-CZ" dirty="0" smtClean="0"/>
              <a:t> určujeme pouze u </a:t>
            </a:r>
            <a:r>
              <a:rPr lang="cs-CZ" u="sng" dirty="0" smtClean="0"/>
              <a:t>způsobu oznamovacího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637519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Slovesné kategorie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/>
              <a:t>Osoba</a:t>
            </a:r>
            <a:r>
              <a:rPr lang="cs-CZ" dirty="0" smtClean="0"/>
              <a:t> : 1.- 3.</a:t>
            </a:r>
          </a:p>
          <a:p>
            <a:r>
              <a:rPr lang="cs-CZ" u="sng" dirty="0" smtClean="0"/>
              <a:t>Číslo</a:t>
            </a:r>
            <a:r>
              <a:rPr lang="cs-CZ" dirty="0" smtClean="0"/>
              <a:t> : jednotné a množné</a:t>
            </a:r>
          </a:p>
          <a:p>
            <a:r>
              <a:rPr lang="cs-CZ" u="sng" dirty="0" smtClean="0"/>
              <a:t>Způsob </a:t>
            </a:r>
            <a:r>
              <a:rPr lang="cs-CZ" dirty="0" smtClean="0"/>
              <a:t>: oznamovací ( čtu, čteš, čteme, četl…)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: rozkazovací – pouze ve 2. osobě č.j. a  1. a 2. osobě č.mn. ( čti, čtěme, čtěte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: podmiňovací – musí mít další slovo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etl </a:t>
            </a:r>
            <a:r>
              <a:rPr lang="cs-CZ" dirty="0" smtClean="0">
                <a:solidFill>
                  <a:srgbClr val="FF0000"/>
                </a:solidFill>
              </a:rPr>
              <a:t>bych </a:t>
            </a:r>
            <a:r>
              <a:rPr lang="cs-CZ" dirty="0" smtClean="0"/>
              <a:t>               četli </a:t>
            </a:r>
            <a:r>
              <a:rPr lang="cs-CZ" dirty="0" smtClean="0">
                <a:solidFill>
                  <a:srgbClr val="FF0000"/>
                </a:solidFill>
              </a:rPr>
              <a:t>bychom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etl </a:t>
            </a:r>
            <a:r>
              <a:rPr lang="cs-CZ" dirty="0" smtClean="0">
                <a:solidFill>
                  <a:srgbClr val="FF0000"/>
                </a:solidFill>
              </a:rPr>
              <a:t>bys    </a:t>
            </a:r>
            <a:r>
              <a:rPr lang="cs-CZ" dirty="0" smtClean="0"/>
              <a:t>              četli </a:t>
            </a:r>
            <a:r>
              <a:rPr lang="cs-CZ" dirty="0" smtClean="0">
                <a:solidFill>
                  <a:srgbClr val="FF0000"/>
                </a:solidFill>
              </a:rPr>
              <a:t>byste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etl </a:t>
            </a:r>
            <a:r>
              <a:rPr lang="cs-CZ" dirty="0" smtClean="0">
                <a:solidFill>
                  <a:srgbClr val="FF0000"/>
                </a:solidFill>
              </a:rPr>
              <a:t>by    </a:t>
            </a:r>
            <a:r>
              <a:rPr lang="cs-CZ" dirty="0" smtClean="0"/>
              <a:t>                četli </a:t>
            </a:r>
            <a:r>
              <a:rPr lang="cs-CZ" dirty="0" smtClean="0">
                <a:solidFill>
                  <a:srgbClr val="FF0000"/>
                </a:solidFill>
              </a:rPr>
              <a:t>by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1026" name="Picture 2" descr="C:\Users\zye\AppData\Local\Microsoft\Windows\Temporary Internet Files\Content.IE5\0LT0PML9\MC9002920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37112"/>
            <a:ext cx="1815084" cy="149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685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Slovesné kategorie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/>
              <a:t>Čas</a:t>
            </a:r>
            <a:r>
              <a:rPr lang="cs-CZ" dirty="0" smtClean="0"/>
              <a:t> – přítomný ( čtu, píšu, ležím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-  minulý ( četl jsem, psal jsem, ležel jsem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-  budoucí ( budu číst, napíšu, budu ležet 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Úkol </a:t>
            </a:r>
            <a:r>
              <a:rPr lang="cs-CZ" dirty="0" smtClean="0"/>
              <a:t>: vyhledej slovesa a urči kategorie</a:t>
            </a:r>
          </a:p>
          <a:p>
            <a:r>
              <a:rPr lang="cs-CZ" dirty="0" smtClean="0"/>
              <a:t>Našli jsme plný košík hub. Při jízdě užívejte bezpečnostní pásy. Kéž by nám počasí vydrželo. Jeli byste s námi? Půjdeš tam dnes? Udělej to správně. Nachystáme si jídlo.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774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Našli jsme </a:t>
            </a:r>
            <a:r>
              <a:rPr lang="cs-CZ" dirty="0" smtClean="0"/>
              <a:t>– 1.os., čís.mn.,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 err="1"/>
              <a:t>o</a:t>
            </a:r>
            <a:r>
              <a:rPr lang="cs-CZ" dirty="0" err="1" smtClean="0"/>
              <a:t>znam.,čas</a:t>
            </a:r>
            <a:r>
              <a:rPr lang="cs-CZ" dirty="0" smtClean="0"/>
              <a:t> min.</a:t>
            </a:r>
          </a:p>
          <a:p>
            <a:r>
              <a:rPr lang="cs-CZ" u="sng" dirty="0" smtClean="0"/>
              <a:t>Užívejte</a:t>
            </a:r>
            <a:r>
              <a:rPr lang="cs-CZ" dirty="0" smtClean="0"/>
              <a:t> – 2.os., čís.mn.,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/>
              <a:t>r</a:t>
            </a:r>
            <a:r>
              <a:rPr lang="cs-CZ" dirty="0" smtClean="0"/>
              <a:t>ozkaz.</a:t>
            </a:r>
          </a:p>
          <a:p>
            <a:r>
              <a:rPr lang="cs-CZ" u="sng" dirty="0" smtClean="0"/>
              <a:t>By vydrželo </a:t>
            </a:r>
            <a:r>
              <a:rPr lang="cs-CZ" dirty="0" smtClean="0"/>
              <a:t>– 3.os., </a:t>
            </a:r>
            <a:r>
              <a:rPr lang="cs-CZ" dirty="0" err="1" smtClean="0"/>
              <a:t>čís.jed</a:t>
            </a:r>
            <a:r>
              <a:rPr lang="cs-CZ" dirty="0" smtClean="0"/>
              <a:t>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/>
              <a:t>p</a:t>
            </a:r>
            <a:r>
              <a:rPr lang="cs-CZ" dirty="0" smtClean="0"/>
              <a:t>odmiň.</a:t>
            </a:r>
          </a:p>
          <a:p>
            <a:r>
              <a:rPr lang="cs-CZ" u="sng" dirty="0" smtClean="0"/>
              <a:t>Jeli byste </a:t>
            </a:r>
            <a:r>
              <a:rPr lang="cs-CZ" dirty="0" smtClean="0"/>
              <a:t>– 2.os., čís.mn.,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/>
              <a:t>p</a:t>
            </a:r>
            <a:r>
              <a:rPr lang="cs-CZ" dirty="0" smtClean="0"/>
              <a:t>odmiň.</a:t>
            </a:r>
          </a:p>
          <a:p>
            <a:r>
              <a:rPr lang="cs-CZ" u="sng" dirty="0" smtClean="0"/>
              <a:t>Půjdeš</a:t>
            </a:r>
            <a:r>
              <a:rPr lang="cs-CZ" dirty="0" smtClean="0"/>
              <a:t> – 2.os., </a:t>
            </a:r>
            <a:r>
              <a:rPr lang="cs-CZ" dirty="0" err="1" smtClean="0"/>
              <a:t>čís.jed</a:t>
            </a:r>
            <a:r>
              <a:rPr lang="cs-CZ" dirty="0" smtClean="0"/>
              <a:t>., </a:t>
            </a:r>
            <a:r>
              <a:rPr lang="cs-CZ" dirty="0" err="1" smtClean="0"/>
              <a:t>zp</a:t>
            </a:r>
            <a:r>
              <a:rPr lang="cs-CZ" dirty="0" smtClean="0"/>
              <a:t>. </a:t>
            </a:r>
            <a:r>
              <a:rPr lang="cs-CZ" dirty="0" err="1"/>
              <a:t>o</a:t>
            </a:r>
            <a:r>
              <a:rPr lang="cs-CZ" dirty="0" err="1" smtClean="0"/>
              <a:t>znam.,čas</a:t>
            </a:r>
            <a:r>
              <a:rPr lang="cs-CZ" dirty="0" smtClean="0"/>
              <a:t> bud.</a:t>
            </a:r>
          </a:p>
          <a:p>
            <a:r>
              <a:rPr lang="cs-CZ" u="sng" dirty="0" smtClean="0"/>
              <a:t>Udělej</a:t>
            </a:r>
            <a:r>
              <a:rPr lang="cs-CZ" dirty="0" smtClean="0"/>
              <a:t> – 2.os., </a:t>
            </a:r>
            <a:r>
              <a:rPr lang="cs-CZ" dirty="0" err="1" smtClean="0"/>
              <a:t>čís.jed</a:t>
            </a:r>
            <a:r>
              <a:rPr lang="cs-CZ" dirty="0" smtClean="0"/>
              <a:t>., </a:t>
            </a:r>
            <a:r>
              <a:rPr lang="cs-CZ" dirty="0" err="1" smtClean="0"/>
              <a:t>zp.rozkaz</a:t>
            </a:r>
            <a:r>
              <a:rPr lang="cs-CZ" dirty="0" smtClean="0"/>
              <a:t>.</a:t>
            </a:r>
          </a:p>
          <a:p>
            <a:r>
              <a:rPr lang="cs-CZ" u="sng" dirty="0" smtClean="0"/>
              <a:t>Nachystáme</a:t>
            </a:r>
            <a:r>
              <a:rPr lang="cs-CZ" dirty="0" smtClean="0"/>
              <a:t> – 1.os., čís.mn., </a:t>
            </a:r>
            <a:r>
              <a:rPr lang="cs-CZ" dirty="0" err="1" smtClean="0"/>
              <a:t>způs.oznam.,čas</a:t>
            </a:r>
            <a:r>
              <a:rPr lang="cs-CZ" dirty="0" smtClean="0"/>
              <a:t> bud.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367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www.ofice.microsoft.com</a:t>
            </a:r>
          </a:p>
          <a:p>
            <a:r>
              <a:rPr lang="cs-CZ" dirty="0" err="1"/>
              <a:t>Styblík,Vlastimil</a:t>
            </a:r>
            <a:r>
              <a:rPr lang="cs-CZ" dirty="0"/>
              <a:t> a </a:t>
            </a:r>
            <a:r>
              <a:rPr lang="cs-CZ"/>
              <a:t>kol</a:t>
            </a:r>
            <a:r>
              <a:rPr lang="cs-CZ" smtClean="0"/>
              <a:t>., </a:t>
            </a:r>
            <a:r>
              <a:rPr lang="cs-CZ" dirty="0"/>
              <a:t>Český jazyk pro 6. ročník základní školy a pro odpovídající ročník víceletých gymnázií, SPN, Praha 1997, s. </a:t>
            </a:r>
            <a:r>
              <a:rPr lang="cs-CZ" dirty="0" smtClean="0"/>
              <a:t>97-99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96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334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Vy_32_INOVACE_75_Slovesa 6.třída</vt:lpstr>
      <vt:lpstr>Slovesa</vt:lpstr>
      <vt:lpstr>Slovesné kategorie</vt:lpstr>
      <vt:lpstr>Slovesné kategorie</vt:lpstr>
      <vt:lpstr>Řešení</vt:lpstr>
      <vt:lpstr>Pramen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Zykmundová Ema</cp:lastModifiedBy>
  <cp:revision>12</cp:revision>
  <dcterms:created xsi:type="dcterms:W3CDTF">2011-03-24T15:30:07Z</dcterms:created>
  <dcterms:modified xsi:type="dcterms:W3CDTF">2012-05-13T16:11:08Z</dcterms:modified>
</cp:coreProperties>
</file>