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8" r:id="rId4"/>
    <p:sldId id="257" r:id="rId5"/>
    <p:sldId id="260" r:id="rId6"/>
    <p:sldId id="259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8D6D19-99AE-4C76-8FC1-05B71D15E791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43FAC-C045-44FC-AFB8-7712F28C10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255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473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179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141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47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133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014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729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722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026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763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966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E20CF5-649A-4505-955E-6E246949E82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E47984-DAF1-4AB7-ABC7-35AF00CB5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287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3788137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Karmanská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VY_32_INOVACE_2C_1_Stromy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jejich význam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2C_Prv2.roč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9.4.2012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lze použít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na interaktivní tabuli.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významem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stromů, stavbou stromu,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jejich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rozdělením na listnaté a jehličnaté.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Pochopení učiva si prověří na závěrečných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cvičeních,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které je možné vytisknout jako pracovní list.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72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16223"/>
            <a:ext cx="8721545" cy="490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1600" y="188640"/>
            <a:ext cx="7772400" cy="1470025"/>
          </a:xfrm>
        </p:spPr>
        <p:txBody>
          <a:bodyPr/>
          <a:lstStyle/>
          <a:p>
            <a:r>
              <a:rPr lang="cs-CZ" dirty="0" smtClean="0"/>
              <a:t>           Stromy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82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Popis stromu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8369" y="1454412"/>
            <a:ext cx="8055760" cy="5361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6156176" y="1052736"/>
            <a:ext cx="91440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084168" y="2492896"/>
            <a:ext cx="14436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054352" y="3212976"/>
            <a:ext cx="2016224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139952" y="4199384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6613376" y="5177602"/>
            <a:ext cx="1228297" cy="4116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227524" y="738613"/>
            <a:ext cx="1480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koruna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688557" y="2335017"/>
            <a:ext cx="558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29850" y="3707289"/>
            <a:ext cx="695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větve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92938" y="403386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kmen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904836" y="4992936"/>
            <a:ext cx="817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kořeny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9504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ntb\AppData\Local\Microsoft\Windows\Temporary Internet Files\Low\Content.IE5\ORI80SYK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408" y="3140968"/>
            <a:ext cx="3586158" cy="3586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338936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dirty="0" smtClean="0"/>
              <a:t>jehličnaté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/>
              <a:t>o</a:t>
            </a:r>
            <a:r>
              <a:rPr lang="cs-CZ" dirty="0" smtClean="0"/>
              <a:t>padavé    neopadavé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/>
              <a:t>listnaté </a:t>
            </a:r>
            <a:endParaRPr lang="cs-CZ" dirty="0"/>
          </a:p>
        </p:txBody>
      </p:sp>
      <p:cxnSp>
        <p:nvCxnSpPr>
          <p:cNvPr id="10" name="Přímá spojnice se šipkou 9"/>
          <p:cNvCxnSpPr>
            <a:stCxn id="2" idx="2"/>
          </p:cNvCxnSpPr>
          <p:nvPr/>
        </p:nvCxnSpPr>
        <p:spPr>
          <a:xfrm>
            <a:off x="4572000" y="1417638"/>
            <a:ext cx="986408" cy="11255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2" idx="2"/>
          </p:cNvCxnSpPr>
          <p:nvPr/>
        </p:nvCxnSpPr>
        <p:spPr>
          <a:xfrm flipH="1">
            <a:off x="3542184" y="1417638"/>
            <a:ext cx="1029816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203848" y="3212976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2699792" y="3212976"/>
            <a:ext cx="504056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1836129" cy="103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34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Jehličnaté stromy mají jehlice, které jim postupně opadávají, ale ihned dorůstají nové.</a:t>
            </a:r>
          </a:p>
          <a:p>
            <a:r>
              <a:rPr lang="cs-CZ" dirty="0" smtClean="0"/>
              <a:t>Nazýváme je </a:t>
            </a:r>
            <a:r>
              <a:rPr lang="cs-CZ" b="1" dirty="0" smtClean="0"/>
              <a:t>stálezelené.</a:t>
            </a:r>
          </a:p>
          <a:p>
            <a:r>
              <a:rPr lang="cs-CZ" dirty="0" smtClean="0"/>
              <a:t>Výjimkou je modřín opadavý, který na zimu opadá.</a:t>
            </a:r>
          </a:p>
          <a:p>
            <a:r>
              <a:rPr lang="cs-CZ" dirty="0" smtClean="0"/>
              <a:t>Stromy produkují kyslík, zadržují vodu a jsou domovem pro různá zvířata.</a:t>
            </a:r>
          </a:p>
          <a:p>
            <a:r>
              <a:rPr lang="cs-CZ" dirty="0" smtClean="0"/>
              <a:t>Příkladem je smrk ztepilý, modřín opadavý, borovice lesní, jedle bělokorá…..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66"/>
            <a:ext cx="2543917" cy="142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36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Listí na podzim mění barvu a opadává.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Stromy nám dávají dřevo potřebné např.: </a:t>
            </a:r>
          </a:p>
          <a:p>
            <a:pPr marL="0" indent="0">
              <a:buNone/>
            </a:pPr>
            <a:r>
              <a:rPr lang="cs-CZ" dirty="0" smtClean="0"/>
              <a:t>    k výrobě papíru, nábytku, hraček …</a:t>
            </a:r>
          </a:p>
          <a:p>
            <a:r>
              <a:rPr lang="cs-CZ" dirty="0" smtClean="0"/>
              <a:t>Příkladem je buk lesní, dub zimní, jírovec maďal,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bříza bělokorá 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2869564" cy="1613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164757"/>
            <a:ext cx="2870519" cy="1613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543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Stromy dělíme na …………….   a ……............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Jehličnatý strom, který na zimu opadává se jmenuje 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Ostatní jehličnaté stromy se nazývají 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Roční období, kdy opadávají listy je 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Ze dřeva vyrábíme ……………………………………….</a:t>
            </a:r>
          </a:p>
          <a:p>
            <a:pPr marL="0" indent="0">
              <a:buNone/>
            </a:pPr>
            <a:r>
              <a:rPr lang="cs-CZ" sz="2700" dirty="0" smtClean="0"/>
              <a:t>Nápověda: modřín, stálezelené, podzim, listnaté, nábytek,              jehličnaté, papír, hračky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266268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opiš části stromu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00" y="2720427"/>
            <a:ext cx="5347154" cy="3558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4427984" y="2852936"/>
            <a:ext cx="123247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427984" y="3670176"/>
            <a:ext cx="1440160" cy="118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970784" y="3729608"/>
            <a:ext cx="1932068" cy="5115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131840" y="4499809"/>
            <a:ext cx="1584176" cy="847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716016" y="5733256"/>
            <a:ext cx="1296144" cy="1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791588" y="2663624"/>
            <a:ext cx="141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…………………..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56176" y="3670176"/>
            <a:ext cx="1309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57165" y="4215244"/>
            <a:ext cx="1324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….................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51575" y="4584576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………………..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57165" y="5656602"/>
            <a:ext cx="1511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87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085766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/>
                        <a:t>MGR.ŠTIKOVÁ, Věra. Já a můj svět prvouka pro 2.ročník. </a:t>
                      </a:r>
                      <a:r>
                        <a:rPr lang="cs-CZ" sz="1400" smtClean="0"/>
                        <a:t>Brno: Nová škola, s.r.o., 2011, ISBN 978-80-7289-251-8.</a:t>
                      </a:r>
                      <a:endParaRPr lang="cs-CZ" sz="1400" baseline="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Otevřená galerie Microsoft Office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6498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253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          Stromy</vt:lpstr>
      <vt:lpstr>Popis stromu</vt:lpstr>
      <vt:lpstr>Stromy</vt:lpstr>
      <vt:lpstr>Jehličnaté stromy</vt:lpstr>
      <vt:lpstr>Listnaté stromy</vt:lpstr>
      <vt:lpstr>Opakujeme</vt:lpstr>
      <vt:lpstr>Opakujeme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Stromy</dc:title>
  <dc:creator>ntb</dc:creator>
  <cp:lastModifiedBy>ntb</cp:lastModifiedBy>
  <cp:revision>13</cp:revision>
  <dcterms:created xsi:type="dcterms:W3CDTF">2012-05-07T15:37:05Z</dcterms:created>
  <dcterms:modified xsi:type="dcterms:W3CDTF">2012-05-10T17:17:37Z</dcterms:modified>
</cp:coreProperties>
</file>