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2125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4311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3555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264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3839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743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0054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1893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1968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1625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23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B42C2B-4E8B-42E0-9DBE-167D5FF3C322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A4E6D-22AB-462B-A913-855A9541D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3014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VY_32_INOVACE_56_Národní hospodářství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xmlns="" val="2125237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Národní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Hospodářství</a:t>
            </a:r>
            <a:r>
              <a:rPr lang="cs-CZ" dirty="0" smtClean="0"/>
              <a:t> = ekonomika státu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Ekonomika</a:t>
            </a:r>
            <a:r>
              <a:rPr lang="cs-CZ" dirty="0" smtClean="0"/>
              <a:t> – systém, ve kterém se uskutečňuje výroba statků a služeb, jejich rozdělování, směna a spotřeba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Statky </a:t>
            </a:r>
            <a:r>
              <a:rPr lang="cs-CZ" dirty="0" smtClean="0"/>
              <a:t>– prostředky k uspokojování lidských potřeb </a:t>
            </a:r>
            <a:r>
              <a:rPr lang="cs-CZ" dirty="0" smtClean="0"/>
              <a:t>(mobil</a:t>
            </a:r>
            <a:r>
              <a:rPr lang="cs-CZ" dirty="0" smtClean="0"/>
              <a:t>, auto, </a:t>
            </a:r>
            <a:r>
              <a:rPr lang="cs-CZ" dirty="0" smtClean="0"/>
              <a:t>jídlo)</a:t>
            </a:r>
            <a:endParaRPr lang="cs-CZ" dirty="0" smtClean="0"/>
          </a:p>
          <a:p>
            <a:r>
              <a:rPr lang="cs-CZ" u="sng" dirty="0" smtClean="0">
                <a:solidFill>
                  <a:srgbClr val="FF0000"/>
                </a:solidFill>
              </a:rPr>
              <a:t>Služby</a:t>
            </a:r>
            <a:r>
              <a:rPr lang="cs-CZ" dirty="0" smtClean="0"/>
              <a:t> – činnosti, které jedni lidé vykonávají pro druhé </a:t>
            </a:r>
            <a:r>
              <a:rPr lang="cs-CZ" dirty="0" smtClean="0"/>
              <a:t>(kadeřník</a:t>
            </a:r>
            <a:r>
              <a:rPr lang="cs-CZ" dirty="0" smtClean="0"/>
              <a:t>, prodavač…)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9750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Nabídka </a:t>
            </a:r>
            <a:r>
              <a:rPr lang="cs-CZ" dirty="0" smtClean="0"/>
              <a:t>– vše, co se na trhu zboží nabízí, co se dá pořídit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Poptávka</a:t>
            </a:r>
            <a:r>
              <a:rPr lang="cs-CZ" dirty="0" smtClean="0"/>
              <a:t> – vše, co lidé žádají, co si chtějí pořídit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W9C6WXJV\MC900282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933056"/>
            <a:ext cx="1825142" cy="168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ye\AppData\Local\Microsoft\Windows\Temporary Internet Files\Content.IE5\25AP39SZ\MP9004331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284984"/>
            <a:ext cx="4237985" cy="338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328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Státní rozpočet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Státní rozpočet </a:t>
            </a:r>
            <a:r>
              <a:rPr lang="cs-CZ" dirty="0" smtClean="0"/>
              <a:t>= způsob získávání finančních prostředků, rozhodování o jejich rozdělování a jejich konečné využití</a:t>
            </a:r>
          </a:p>
          <a:p>
            <a:r>
              <a:rPr lang="cs-CZ" dirty="0" smtClean="0"/>
              <a:t>SR obsahuje příjmy a výdaje státu</a:t>
            </a:r>
          </a:p>
          <a:p>
            <a:r>
              <a:rPr lang="cs-CZ" dirty="0" smtClean="0"/>
              <a:t>Návrh SR vypracovává ministerstvo financí a schvaluje vláda, která ho předkládá poslanecké sněmovně k projednání a schválení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8716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dirty="0" smtClean="0"/>
              <a:t>Příjmy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/>
          <a:lstStyle/>
          <a:p>
            <a:r>
              <a:rPr lang="cs-CZ" dirty="0" smtClean="0"/>
              <a:t>Daně</a:t>
            </a:r>
          </a:p>
          <a:p>
            <a:r>
              <a:rPr lang="cs-CZ" dirty="0" smtClean="0"/>
              <a:t>Příspěvky na sociální a zdravotní pojištění</a:t>
            </a:r>
          </a:p>
          <a:p>
            <a:r>
              <a:rPr lang="cs-CZ" dirty="0" smtClean="0"/>
              <a:t>Cla</a:t>
            </a:r>
          </a:p>
          <a:p>
            <a:r>
              <a:rPr lang="cs-CZ" dirty="0" smtClean="0"/>
              <a:t>Dividendy z akcií tam, kde je vlastníkem akcií stát</a:t>
            </a:r>
          </a:p>
          <a:p>
            <a:r>
              <a:rPr lang="cs-CZ" dirty="0" smtClean="0"/>
              <a:t>Zisky státních podniků</a:t>
            </a:r>
          </a:p>
          <a:p>
            <a:r>
              <a:rPr lang="cs-CZ" dirty="0" smtClean="0"/>
              <a:t>Poplatky</a:t>
            </a:r>
            <a:endParaRPr lang="cs-CZ" dirty="0"/>
          </a:p>
        </p:txBody>
      </p:sp>
      <p:pic>
        <p:nvPicPr>
          <p:cNvPr id="1026" name="Picture 2" descr="C:\Program Files\Microsoft Office\MEDIA\CAGCAT10\j022202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05064"/>
            <a:ext cx="1781251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964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dirty="0" smtClean="0"/>
              <a:t>Výdaje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Obrana a bezpečnost</a:t>
            </a:r>
          </a:p>
          <a:p>
            <a:r>
              <a:rPr lang="cs-CZ" dirty="0" smtClean="0"/>
              <a:t>Národní hospodářství</a:t>
            </a:r>
          </a:p>
          <a:p>
            <a:r>
              <a:rPr lang="cs-CZ" dirty="0" smtClean="0"/>
              <a:t>Státní správa</a:t>
            </a:r>
          </a:p>
          <a:p>
            <a:r>
              <a:rPr lang="cs-CZ" dirty="0" smtClean="0"/>
              <a:t>Sociální zabezpečení</a:t>
            </a:r>
          </a:p>
          <a:p>
            <a:r>
              <a:rPr lang="cs-CZ" dirty="0" smtClean="0"/>
              <a:t>Školství, zdravotnictví, kultura </a:t>
            </a:r>
            <a:endParaRPr lang="cs-CZ" dirty="0"/>
          </a:p>
        </p:txBody>
      </p:sp>
      <p:pic>
        <p:nvPicPr>
          <p:cNvPr id="2050" name="Picture 2" descr="C:\Program Files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72816"/>
            <a:ext cx="1534363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200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Janošková Dagmar a </a:t>
            </a:r>
            <a:r>
              <a:rPr lang="cs-CZ" dirty="0" err="1"/>
              <a:t>kol.,Občanská</a:t>
            </a:r>
            <a:r>
              <a:rPr lang="cs-CZ" dirty="0"/>
              <a:t> výchova 9, Rodinná výchova 9, učebnice pro základní školy a víceletá gymnázia, nakladatelství FRAUS 2006</a:t>
            </a:r>
            <a:r>
              <a:rPr lang="cs-CZ"/>
              <a:t>, </a:t>
            </a:r>
            <a:endParaRPr lang="cs-CZ" dirty="0"/>
          </a:p>
          <a:p>
            <a:r>
              <a:rPr lang="cs-CZ" dirty="0"/>
              <a:t>www.ofice.microsoft.com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78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198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VY_32_INOVACE_56_Národní hospodářství</vt:lpstr>
      <vt:lpstr>Národní hospodářství</vt:lpstr>
      <vt:lpstr>Snímek 3</vt:lpstr>
      <vt:lpstr>Státní rozpočet</vt:lpstr>
      <vt:lpstr>Příjmy</vt:lpstr>
      <vt:lpstr>Výdaje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U1</cp:lastModifiedBy>
  <cp:revision>14</cp:revision>
  <dcterms:created xsi:type="dcterms:W3CDTF">2011-05-15T18:50:05Z</dcterms:created>
  <dcterms:modified xsi:type="dcterms:W3CDTF">2012-05-15T21:30:43Z</dcterms:modified>
</cp:coreProperties>
</file>