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171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444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137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153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170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50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696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083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734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798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6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7F69B-A4E2-401F-81DB-3498DCA2980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249D37-6C05-4E8D-A8FA-D8CD85573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802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VY_32_INOVACE_54_Rodina a zákony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60612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Rodina a zákony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Rodinné vztahy po právní stránce upravuje odvětví rodinného práva, zejména </a:t>
            </a:r>
            <a:r>
              <a:rPr lang="cs-CZ" u="sng" dirty="0" smtClean="0">
                <a:solidFill>
                  <a:srgbClr val="FF0000"/>
                </a:solidFill>
              </a:rPr>
              <a:t>zákon o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rodině</a:t>
            </a:r>
            <a:r>
              <a:rPr lang="cs-CZ" dirty="0" smtClean="0"/>
              <a:t> a </a:t>
            </a:r>
            <a:r>
              <a:rPr lang="cs-CZ" u="sng" dirty="0" smtClean="0">
                <a:solidFill>
                  <a:srgbClr val="FF0000"/>
                </a:solidFill>
              </a:rPr>
              <a:t>zákon o sociálně právní ochraně dětí</a:t>
            </a:r>
            <a:endParaRPr lang="cs-CZ" u="sng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zye\AppData\Local\Microsoft\Windows\Temporary Internet Files\Content.IE5\25AP39SZ\MP9004117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258" y="3385493"/>
            <a:ext cx="1950914" cy="292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3WXDQCWM\MP9004223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00499"/>
            <a:ext cx="4356397" cy="290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246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Sňatek lze uzavřít po dovršení 18 let (výjimečně soud povolí osobě starší 16 let)</a:t>
            </a:r>
          </a:p>
          <a:p>
            <a:r>
              <a:rPr lang="cs-CZ" dirty="0" smtClean="0"/>
              <a:t>Lze uzavřít téměř všude – občanský nebo církevní sňatek, oddávající a 2 svědci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Překážky k uzavření manželství: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bigamie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nezletilost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duševní choroba</a:t>
            </a:r>
          </a:p>
          <a:p>
            <a:pPr marL="0" indent="0">
              <a:buNone/>
            </a:pPr>
            <a:r>
              <a:rPr lang="cs-CZ" dirty="0" smtClean="0"/>
              <a:t> - příbuzenství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nezpůsobilost k právním úkonům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zye\AppData\Local\Microsoft\Windows\Temporary Internet Files\Content.IE5\EPN5U4RQ\MC90025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11131"/>
            <a:ext cx="2139636" cy="241425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235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 smtClean="0"/>
              <a:t>Manželství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 žádosti o uzavření manželství je třeba předložit občanský průkaz, rodný list a popřípadě doklad o zrušení předchozího manželství či úmrtní list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rgbClr val="FF0000"/>
                </a:solidFill>
              </a:rPr>
              <a:t>Předmanželská smlouva </a:t>
            </a:r>
            <a:r>
              <a:rPr lang="cs-CZ" dirty="0" smtClean="0"/>
              <a:t>– upravuje společné majetkové poměry manželů po svatbě, musí být uzavřena formou notářského zápisu, může být v budoucnu změněna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3WXDQCWM\MP900409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64904"/>
            <a:ext cx="983641" cy="1472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264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Zákon o 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Zákon o rodině </a:t>
            </a:r>
            <a:r>
              <a:rPr lang="cs-CZ" dirty="0" smtClean="0"/>
              <a:t>– vymezuje práva a povinnosti manželů, pravidla uzavření manželství a také pravidla jeho ukončení</a:t>
            </a:r>
          </a:p>
          <a:p>
            <a:r>
              <a:rPr lang="cs-CZ" u="sng" dirty="0" smtClean="0"/>
              <a:t>Některé body: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manželství je rovnoprávný vztah, v němž muž a žena mají stejná práva a povinnosti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o rodinných záležitostech rozhodují manželé společně</a:t>
            </a:r>
            <a:endParaRPr lang="cs-CZ" dirty="0"/>
          </a:p>
        </p:txBody>
      </p:sp>
      <p:pic>
        <p:nvPicPr>
          <p:cNvPr id="4098" name="Picture 2" descr="C:\Users\zye\AppData\Local\Microsoft\Windows\Temporary Internet Files\Content.IE5\I5DWZQNQ\MC9002504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56029"/>
            <a:ext cx="1235845" cy="1203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730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FF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Zákon o 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Vyživovací povinnost rodičů k dětem trvá do té doby, pokud děti nejsou samy schopny se živit</a:t>
            </a:r>
          </a:p>
          <a:p>
            <a:r>
              <a:rPr lang="cs-CZ" dirty="0" smtClean="0"/>
              <a:t>Vyživovací povinnost mají nejen rodiče vůči dětem, děti vůči svým rodičům a manželé mezi sebou navzájem, ale také rozvedení manželé, pokud jeden z nich není schopen sám se živit</a:t>
            </a:r>
            <a:endParaRPr lang="cs-CZ" dirty="0"/>
          </a:p>
        </p:txBody>
      </p:sp>
      <p:pic>
        <p:nvPicPr>
          <p:cNvPr id="5122" name="Picture 2" descr="C:\Users\zye\AppData\Local\Microsoft\Windows\Temporary Internet Files\Content.IE5\EPN5U4RQ\MC900285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469" y="4653136"/>
            <a:ext cx="138165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2991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Pomoc státu rodinám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Peněžitá pomoc v mateřství</a:t>
            </a:r>
          </a:p>
          <a:p>
            <a:r>
              <a:rPr lang="cs-CZ" dirty="0" smtClean="0"/>
              <a:t>Rodičovský příspěvek</a:t>
            </a:r>
          </a:p>
          <a:p>
            <a:r>
              <a:rPr lang="cs-CZ" dirty="0" smtClean="0"/>
              <a:t>Porodné</a:t>
            </a:r>
          </a:p>
          <a:p>
            <a:r>
              <a:rPr lang="cs-CZ" dirty="0" smtClean="0"/>
              <a:t>Zřizování mateřských školek</a:t>
            </a:r>
          </a:p>
          <a:p>
            <a:r>
              <a:rPr lang="cs-CZ" dirty="0" smtClean="0"/>
              <a:t>Odpočet částky z daní</a:t>
            </a:r>
          </a:p>
          <a:p>
            <a:r>
              <a:rPr lang="cs-CZ" dirty="0" smtClean="0"/>
              <a:t>Uváděj další příklady</a:t>
            </a:r>
            <a:endParaRPr lang="cs-CZ" dirty="0"/>
          </a:p>
        </p:txBody>
      </p:sp>
      <p:pic>
        <p:nvPicPr>
          <p:cNvPr id="6146" name="Picture 2" descr="C:\Users\zye\AppData\Local\Microsoft\Windows\Temporary Internet Files\Content.IE5\W9C6WXJV\MP9002020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60848"/>
            <a:ext cx="240792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860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Janošková Dagmar a </a:t>
            </a:r>
            <a:r>
              <a:rPr lang="cs-CZ" dirty="0" err="1" smtClean="0"/>
              <a:t>kol.,Občanská</a:t>
            </a:r>
            <a:r>
              <a:rPr lang="cs-CZ" dirty="0" smtClean="0"/>
              <a:t> výchova 9, Rodinná výchova 9, učebnice pro základní školy a víceletá gymnázia, nakladatelství FRAUS 2006, s. 45 – 49</a:t>
            </a:r>
          </a:p>
          <a:p>
            <a:r>
              <a:rPr lang="cs-CZ" dirty="0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66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290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VY_32_INOVACE_54_Rodina a zákony</vt:lpstr>
      <vt:lpstr>Rodina a zákony</vt:lpstr>
      <vt:lpstr>Manželství</vt:lpstr>
      <vt:lpstr>Manželství</vt:lpstr>
      <vt:lpstr>Zákon o rodině</vt:lpstr>
      <vt:lpstr>Zákon o rodině</vt:lpstr>
      <vt:lpstr>Pomoc státu rodinám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14</cp:revision>
  <dcterms:created xsi:type="dcterms:W3CDTF">2011-04-25T14:00:21Z</dcterms:created>
  <dcterms:modified xsi:type="dcterms:W3CDTF">2012-05-13T13:28:50Z</dcterms:modified>
</cp:coreProperties>
</file>