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087A-92DD-4B5F-A881-9035F9A4A47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459EA-F6F7-4E2B-ADE5-8792590CB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263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087A-92DD-4B5F-A881-9035F9A4A47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459EA-F6F7-4E2B-ADE5-8792590CB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593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087A-92DD-4B5F-A881-9035F9A4A47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459EA-F6F7-4E2B-ADE5-8792590CB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444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087A-92DD-4B5F-A881-9035F9A4A47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459EA-F6F7-4E2B-ADE5-8792590CB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041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087A-92DD-4B5F-A881-9035F9A4A47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459EA-F6F7-4E2B-ADE5-8792590CB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697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087A-92DD-4B5F-A881-9035F9A4A47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459EA-F6F7-4E2B-ADE5-8792590CB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089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087A-92DD-4B5F-A881-9035F9A4A47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459EA-F6F7-4E2B-ADE5-8792590CB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420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087A-92DD-4B5F-A881-9035F9A4A47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459EA-F6F7-4E2B-ADE5-8792590CB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523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087A-92DD-4B5F-A881-9035F9A4A47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459EA-F6F7-4E2B-ADE5-8792590CB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532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087A-92DD-4B5F-A881-9035F9A4A47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459EA-F6F7-4E2B-ADE5-8792590CB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589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087A-92DD-4B5F-A881-9035F9A4A47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2459EA-F6F7-4E2B-ADE5-8792590CB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794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4087A-92DD-4B5F-A881-9035F9A4A47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459EA-F6F7-4E2B-ADE5-8792590CB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405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VY_32_INOVACE_44_Život ve škole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1693133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ŽIVOT VE ŠKOLE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Škola – základ života</a:t>
            </a:r>
            <a:endParaRPr lang="cs-CZ" dirty="0" smtClean="0"/>
          </a:p>
          <a:p>
            <a:r>
              <a:rPr lang="cs-CZ" dirty="0" smtClean="0"/>
              <a:t>Proč je důležité chodit do školy ?</a:t>
            </a:r>
          </a:p>
          <a:p>
            <a:r>
              <a:rPr lang="cs-CZ" dirty="0" smtClean="0"/>
              <a:t>Co by ses chtěl(a) naučit ve škole ty?</a:t>
            </a:r>
          </a:p>
          <a:p>
            <a:r>
              <a:rPr lang="cs-CZ" dirty="0" smtClean="0"/>
              <a:t>Napiš klady a zápory chození do školy</a:t>
            </a:r>
          </a:p>
          <a:p>
            <a:r>
              <a:rPr lang="cs-CZ" u="sng" dirty="0" smtClean="0"/>
              <a:t>Klady</a:t>
            </a:r>
            <a:r>
              <a:rPr lang="cs-CZ" dirty="0" smtClean="0"/>
              <a:t>                                         </a:t>
            </a:r>
            <a:r>
              <a:rPr lang="cs-CZ" u="sng" dirty="0" smtClean="0"/>
              <a:t>Zápory</a:t>
            </a:r>
            <a:endParaRPr lang="cs-CZ" u="sng" dirty="0"/>
          </a:p>
        </p:txBody>
      </p:sp>
      <p:pic>
        <p:nvPicPr>
          <p:cNvPr id="1026" name="Picture 2" descr="C:\Users\zye\AppData\Local\Microsoft\Windows\Temporary Internet Files\Content.IE5\0LT0PML9\MC900436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149080"/>
            <a:ext cx="1882775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808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Systém našeho školství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Vysoké školy</a:t>
            </a:r>
          </a:p>
          <a:p>
            <a:r>
              <a:rPr lang="cs-CZ" dirty="0" smtClean="0"/>
              <a:t>Vyšší odborné školy</a:t>
            </a:r>
          </a:p>
          <a:p>
            <a:r>
              <a:rPr lang="cs-CZ" dirty="0" smtClean="0"/>
              <a:t>Střední školy – střední odborné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- střední odborná učiliště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- gymnázia</a:t>
            </a:r>
          </a:p>
          <a:p>
            <a:r>
              <a:rPr lang="cs-CZ" dirty="0" smtClean="0"/>
              <a:t>Základní školy </a:t>
            </a:r>
          </a:p>
          <a:p>
            <a:r>
              <a:rPr lang="cs-CZ" dirty="0" smtClean="0"/>
              <a:t>Mateřské školy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zye\AppData\Local\Microsoft\Windows\Temporary Internet Files\Content.IE5\25AP39SZ\MC900250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18738"/>
            <a:ext cx="2967358" cy="267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273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 Pravidla ve škole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Chceme-li žít ve společnosti, musíme dodržovat určitá </a:t>
            </a:r>
            <a:r>
              <a:rPr lang="cs-CZ" u="sng" dirty="0" smtClean="0"/>
              <a:t>pravidla</a:t>
            </a:r>
          </a:p>
          <a:p>
            <a:r>
              <a:rPr lang="cs-CZ" dirty="0" smtClean="0"/>
              <a:t>Co by se stalo, kdyby lidé nedodržovali pravidla?</a:t>
            </a:r>
          </a:p>
          <a:p>
            <a:r>
              <a:rPr lang="cs-CZ" dirty="0" smtClean="0"/>
              <a:t>Kde všude se setkáváme s pravidly?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S7GEZ5G5\MC9003433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09120"/>
            <a:ext cx="1814170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ye\AppData\Local\Microsoft\Windows\Temporary Internet Files\Content.IE5\S7GEZ5G5\MC9002315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1843889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ye\AppData\Local\Microsoft\Windows\Temporary Internet Files\Content.IE5\25AP39SZ\MC9004375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216" y="4715841"/>
            <a:ext cx="189865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zye\AppData\Local\Microsoft\Windows\Temporary Internet Files\Content.IE5\76K3KEZC\MC9003243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988840"/>
            <a:ext cx="1680667" cy="1987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zye\AppData\Local\Microsoft\Windows\Temporary Internet Files\Content.IE5\76K3KEZC\MC9003342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654119"/>
            <a:ext cx="1813255" cy="149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139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Školní řád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Školní řád </a:t>
            </a:r>
            <a:r>
              <a:rPr lang="cs-CZ" dirty="0" smtClean="0"/>
              <a:t>= pravidla týkající se života ve škole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stanovuje práva a povinnosti žáků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vymezuje, jak by se žák měl chovat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při vyučování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mimo školní vyučování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vůči dospělým, spolužákům i sobě samému</a:t>
            </a:r>
          </a:p>
          <a:p>
            <a:r>
              <a:rPr lang="cs-CZ" dirty="0" smtClean="0"/>
              <a:t>Školní řád schvaluje pedagogický </a:t>
            </a:r>
            <a:r>
              <a:rPr lang="cs-CZ" smtClean="0"/>
              <a:t>sbor školy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3739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Janošková Dagmar a </a:t>
            </a:r>
            <a:r>
              <a:rPr lang="cs-CZ" dirty="0" err="1"/>
              <a:t>kol.,Občanská</a:t>
            </a:r>
            <a:r>
              <a:rPr lang="cs-CZ" dirty="0"/>
              <a:t> výchova 6 s blokem Rodinná výchova , učebnice pro základní školy a víceletá gymnázia, nakladatelství FRAUS 2003, s. </a:t>
            </a:r>
            <a:r>
              <a:rPr lang="cs-CZ" dirty="0" smtClean="0"/>
              <a:t>31 </a:t>
            </a:r>
            <a:r>
              <a:rPr lang="cs-CZ" smtClean="0"/>
              <a:t>– 34</a:t>
            </a:r>
            <a:endParaRPr lang="cs-CZ" dirty="0"/>
          </a:p>
          <a:p>
            <a:r>
              <a:rPr lang="cs-CZ" dirty="0"/>
              <a:t>www.ofice.microsoft.com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3904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185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VY_32_INOVACE_44_Život ve škole</vt:lpstr>
      <vt:lpstr>ŽIVOT VE ŠKOLE</vt:lpstr>
      <vt:lpstr>Systém našeho školství</vt:lpstr>
      <vt:lpstr> Pravidla ve škole</vt:lpstr>
      <vt:lpstr>Školní řád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12</cp:revision>
  <dcterms:created xsi:type="dcterms:W3CDTF">2011-03-15T16:17:00Z</dcterms:created>
  <dcterms:modified xsi:type="dcterms:W3CDTF">2012-05-08T12:03:50Z</dcterms:modified>
</cp:coreProperties>
</file>