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8" r:id="rId12"/>
    <p:sldId id="269" r:id="rId13"/>
    <p:sldId id="265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Jaroslava </a:t>
          </a:r>
          <a:r>
            <a:rPr lang="cs-CZ" dirty="0" err="1" smtClean="0"/>
            <a:t>Všohájková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VY_52_INOVACE_1D24Př_Přeměněné horniny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Přeměněné horniny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Jaroslava </a:t>
          </a:r>
          <a:r>
            <a:rPr lang="cs-CZ" sz="1800" kern="1200" dirty="0" err="1" smtClean="0"/>
            <a:t>Všohájková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VY_52_INOVACE_1D24Př_Přeměněné horniny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Přeměněné horniny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4433452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pro žáky 9. ročníku</a:t>
            </a:r>
          </a:p>
          <a:p>
            <a:r>
              <a:rPr lang="cs-CZ" dirty="0" smtClean="0"/>
              <a:t>materiál je určen k prezentaci na interaktivní tabuli</a:t>
            </a:r>
          </a:p>
          <a:p>
            <a:r>
              <a:rPr lang="cs-CZ" dirty="0" smtClean="0"/>
              <a:t>vede žáky k pozorování rozdílů a vyvozování závěrů</a:t>
            </a:r>
          </a:p>
          <a:p>
            <a:r>
              <a:rPr lang="cs-CZ" dirty="0" smtClean="0"/>
              <a:t>doplňovací cvičení slouží k procvičování a opakování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2128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426170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bg2">
                    <a:lumMod val="50000"/>
                  </a:schemeClr>
                </a:solidFill>
              </a:rPr>
              <a:t>Přeměněné horniny</a:t>
            </a:r>
            <a:r>
              <a:rPr lang="cs-CZ" sz="4800" b="1" dirty="0" smtClean="0"/>
              <a:t/>
            </a:r>
            <a:br>
              <a:rPr lang="cs-CZ" sz="4800" b="1" dirty="0" smtClean="0"/>
            </a:br>
            <a:r>
              <a:rPr lang="cs-CZ" sz="4800" b="1" i="1" dirty="0" smtClean="0">
                <a:solidFill>
                  <a:schemeClr val="bg2">
                    <a:lumMod val="25000"/>
                  </a:schemeClr>
                </a:solidFill>
              </a:rPr>
              <a:t>metamorfované</a:t>
            </a:r>
            <a:endParaRPr lang="cs-CZ" sz="4800" b="1" i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4525963"/>
          </a:xfrm>
        </p:spPr>
        <p:txBody>
          <a:bodyPr/>
          <a:lstStyle/>
          <a:p>
            <a:r>
              <a:rPr lang="cs-CZ" dirty="0" smtClean="0"/>
              <a:t>přeměnou starších hornin: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velký tlak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velká teplota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chemické účinky horkých roztoků</a:t>
            </a:r>
          </a:p>
          <a:p>
            <a:r>
              <a:rPr lang="cs-CZ" dirty="0" smtClean="0"/>
              <a:t>většinou rovnoběžné uspořádání nerostů –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břidličnatost = krystalické břidlice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9911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</a:rPr>
              <a:t>Rula</a:t>
            </a:r>
            <a:endParaRPr lang="cs-CZ" sz="48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241" y="1600200"/>
            <a:ext cx="7145517" cy="4525963"/>
          </a:xfrm>
        </p:spPr>
      </p:pic>
    </p:spTree>
    <p:extLst>
      <p:ext uri="{BB962C8B-B14F-4D97-AF65-F5344CB8AC3E}">
        <p14:creationId xmlns:p14="http://schemas.microsoft.com/office/powerpoint/2010/main" val="3672630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Rula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stejné složení jako žula, ale zrna usměrněná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stavební kámen (hrady)</a:t>
            </a:r>
          </a:p>
          <a:p>
            <a:r>
              <a:rPr lang="cs-CZ" dirty="0" smtClean="0"/>
              <a:t>silniční štěrk</a:t>
            </a:r>
            <a:endParaRPr lang="cs-CZ" dirty="0"/>
          </a:p>
        </p:txBody>
      </p:sp>
      <p:pic>
        <p:nvPicPr>
          <p:cNvPr id="1026" name="Picture 2" descr="\\s1\HomeV$\jvsohajkova\Dokumenty\My Pictures\2011-11-18 horniny\rula detai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638" y="2355850"/>
            <a:ext cx="3374493" cy="3233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7495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Svor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jílovitých a písečných usazenin</a:t>
            </a:r>
          </a:p>
          <a:p>
            <a:r>
              <a:rPr lang="cs-CZ" dirty="0" smtClean="0"/>
              <a:t>světlá slída a větší zrna křemene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často obsahuje granáty</a:t>
            </a:r>
            <a:endParaRPr lang="cs-CZ" dirty="0"/>
          </a:p>
        </p:txBody>
      </p:sp>
      <p:pic>
        <p:nvPicPr>
          <p:cNvPr id="1027" name="Picture 3" descr="\\s1\HomeV$\jvsohajkova\Dokumenty\My Pictures\2011-11-16 horniny\křemen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3129080"/>
            <a:ext cx="1965449" cy="1684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\\s1\HomeV$\jvsohajkova\Dokumenty\My Pictures\2011-11-18 horniny\světlá slíd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72" y="3068960"/>
            <a:ext cx="2226469" cy="174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2271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\\s1\HomeV$\jvsohajkova\Dokumenty\My Pictures\2011-11-18 horniny\svor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7809111" cy="6164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8131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Fylit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203323" y="2412722"/>
            <a:ext cx="3536408" cy="2770739"/>
          </a:xfrm>
        </p:spPr>
      </p:pic>
      <p:pic>
        <p:nvPicPr>
          <p:cNvPr id="2050" name="Picture 2" descr="\\s1\HomeV$\jvsohajkova\Dokumenty\My Pictures\2011-11-18 horniny\fylit 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56792"/>
            <a:ext cx="5287615" cy="5058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508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Fylit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jílovitých usazenin</a:t>
            </a:r>
          </a:p>
          <a:p>
            <a:r>
              <a:rPr lang="cs-CZ" dirty="0" smtClean="0"/>
              <a:t>hedvábný lesk</a:t>
            </a:r>
          </a:p>
          <a:p>
            <a:r>
              <a:rPr lang="cs-CZ" dirty="0" smtClean="0"/>
              <a:t>štěpný na tenké destičky</a:t>
            </a:r>
          </a:p>
          <a:p>
            <a:endParaRPr lang="cs-CZ" dirty="0"/>
          </a:p>
          <a:p>
            <a:r>
              <a:rPr lang="cs-CZ" dirty="0" smtClean="0"/>
              <a:t>obkladový kámen</a:t>
            </a:r>
          </a:p>
          <a:p>
            <a:r>
              <a:rPr lang="cs-CZ" dirty="0" smtClean="0"/>
              <a:t>střešní krytina – břidlicová střecha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565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</a:rPr>
              <a:t>Krystalický vápenec - mramor</a:t>
            </a:r>
            <a:endParaRPr lang="cs-CZ" sz="48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přeměna vápence</a:t>
            </a:r>
          </a:p>
          <a:p>
            <a:r>
              <a:rPr lang="cs-CZ" dirty="0" smtClean="0"/>
              <a:t>zrna kalcitu – většinou bílý, někdy zbarvený příměsemi</a:t>
            </a:r>
          </a:p>
          <a:p>
            <a:endParaRPr lang="cs-CZ" dirty="0"/>
          </a:p>
          <a:p>
            <a:r>
              <a:rPr lang="cs-CZ" dirty="0" smtClean="0"/>
              <a:t>leštěný jako dekorační kámen </a:t>
            </a:r>
            <a:r>
              <a:rPr lang="cs-CZ" sz="2800" dirty="0" smtClean="0"/>
              <a:t>(většinou zámky, reprezentační prostory, chrámy)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0854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Mramor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7" y="1600200"/>
            <a:ext cx="7560840" cy="5071294"/>
          </a:xfrm>
        </p:spPr>
      </p:pic>
    </p:spTree>
    <p:extLst>
      <p:ext uri="{BB962C8B-B14F-4D97-AF65-F5344CB8AC3E}">
        <p14:creationId xmlns:p14="http://schemas.microsoft.com/office/powerpoint/2010/main" val="3375226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\\s1\HomeV$\jvsohajkova\Dokumenty\My Pictures\2011-11-18 horniny\mramor 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04664"/>
            <a:ext cx="2396414" cy="574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\\s1\HomeV$\jvsohajkova\Dokumenty\My Pictures\2011-11-18 horniny\mramor 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4736485" cy="4097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4860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2400" dirty="0" smtClean="0"/>
              <a:t>Typickou vlastností přeměněných hornin je …………………………………... .</a:t>
            </a:r>
          </a:p>
          <a:p>
            <a:endParaRPr lang="cs-CZ" sz="2400" dirty="0"/>
          </a:p>
          <a:p>
            <a:r>
              <a:rPr lang="cs-CZ" sz="2400" dirty="0" smtClean="0"/>
              <a:t>Fylit se v minulosti využíval jako……………………………………… .</a:t>
            </a:r>
          </a:p>
          <a:p>
            <a:endParaRPr lang="cs-CZ" sz="2400" dirty="0"/>
          </a:p>
          <a:p>
            <a:r>
              <a:rPr lang="cs-CZ" sz="2400" dirty="0" smtClean="0"/>
              <a:t>Svor často obsahuje a) ametysty b) granáty c) rubíny.</a:t>
            </a:r>
          </a:p>
          <a:p>
            <a:endParaRPr lang="cs-CZ" sz="2400" dirty="0" smtClean="0"/>
          </a:p>
          <a:p>
            <a:r>
              <a:rPr lang="cs-CZ" sz="2400" dirty="0" smtClean="0"/>
              <a:t>………………… má stejné složení jako žula . Liší se pouze ………………………. .</a:t>
            </a:r>
          </a:p>
          <a:p>
            <a:endParaRPr lang="cs-CZ" sz="2400" dirty="0" smtClean="0"/>
          </a:p>
          <a:p>
            <a:r>
              <a:rPr lang="cs-CZ" sz="2400" dirty="0" smtClean="0"/>
              <a:t>………………. je tvořen zrny křemene a …………..……… slídy.</a:t>
            </a:r>
          </a:p>
          <a:p>
            <a:endParaRPr lang="cs-CZ" sz="2400" dirty="0" smtClean="0"/>
          </a:p>
          <a:p>
            <a:r>
              <a:rPr lang="cs-CZ" sz="2400" dirty="0" smtClean="0"/>
              <a:t>Svor je na omak …………………... a na pohled ……………………………… .</a:t>
            </a:r>
          </a:p>
          <a:p>
            <a:endParaRPr lang="cs-CZ" sz="2400" dirty="0" smtClean="0"/>
          </a:p>
          <a:p>
            <a:pPr>
              <a:lnSpc>
                <a:spcPct val="170000"/>
              </a:lnSpc>
            </a:pPr>
            <a:r>
              <a:rPr lang="cs-CZ" sz="2400" dirty="0" smtClean="0"/>
              <a:t>Přeměnou vápence se tvoří ………………………… . Leštěný ho můžeme vidět………………………………………… . </a:t>
            </a:r>
          </a:p>
          <a:p>
            <a:pPr marL="0" indent="0">
              <a:lnSpc>
                <a:spcPct val="170000"/>
              </a:lnSpc>
              <a:buNone/>
            </a:pP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89432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Použité fotografie jsou z archivu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8374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319</TotalTime>
  <Words>246</Words>
  <Application>Microsoft Office PowerPoint</Application>
  <PresentationFormat>Předvádění na obrazovce (4:3)</PresentationFormat>
  <Paragraphs>61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Přeměněné horniny metamorfované</vt:lpstr>
      <vt:lpstr>Rula</vt:lpstr>
      <vt:lpstr>Rula</vt:lpstr>
      <vt:lpstr>Svor</vt:lpstr>
      <vt:lpstr>Prezentace aplikace PowerPoint</vt:lpstr>
      <vt:lpstr>Fylit</vt:lpstr>
      <vt:lpstr>Fylit</vt:lpstr>
      <vt:lpstr>Krystalický vápenec - mramor</vt:lpstr>
      <vt:lpstr>Mramor</vt:lpstr>
      <vt:lpstr>Prezentace aplikace PowerPoint</vt:lpstr>
      <vt:lpstr>Doplň: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Všohájková Jaroslava</cp:lastModifiedBy>
  <cp:revision>37</cp:revision>
  <dcterms:created xsi:type="dcterms:W3CDTF">2011-08-21T15:31:45Z</dcterms:created>
  <dcterms:modified xsi:type="dcterms:W3CDTF">2011-11-23T13:38:59Z</dcterms:modified>
</cp:coreProperties>
</file>