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75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4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t home" initials="ah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183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slide" Target="../slides/slide19.xml"/><Relationship Id="rId3" Type="http://schemas.openxmlformats.org/officeDocument/2006/relationships/slide" Target="../slides/slide14.xml"/><Relationship Id="rId7" Type="http://schemas.openxmlformats.org/officeDocument/2006/relationships/slide" Target="../slides/slide18.xml"/><Relationship Id="rId2" Type="http://schemas.openxmlformats.org/officeDocument/2006/relationships/slide" Target="../slides/slide13.xml"/><Relationship Id="rId1" Type="http://schemas.openxmlformats.org/officeDocument/2006/relationships/slide" Target="../slides/slide12.xml"/><Relationship Id="rId6" Type="http://schemas.openxmlformats.org/officeDocument/2006/relationships/slide" Target="../slides/slide17.xml"/><Relationship Id="rId5" Type="http://schemas.openxmlformats.org/officeDocument/2006/relationships/slide" Target="../slides/slide16.xml"/><Relationship Id="rId4" Type="http://schemas.openxmlformats.org/officeDocument/2006/relationships/slide" Target="../slides/slide15.xml"/><Relationship Id="rId9" Type="http://schemas.openxmlformats.org/officeDocument/2006/relationships/slide" Target="../slides/slide2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9063F5-BE77-41E6-B319-63E69DAE189A}" type="doc">
      <dgm:prSet loTypeId="urn:microsoft.com/office/officeart/2005/8/layout/vList6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453AF0E3-258B-42A1-AF4B-6731AB498997}">
      <dgm:prSet phldrT="[Text]" custT="1"/>
      <dgm:spPr/>
      <dgm:t>
        <a:bodyPr/>
        <a:lstStyle/>
        <a:p>
          <a:r>
            <a:rPr lang="cs-CZ" sz="1400" dirty="0" smtClean="0"/>
            <a:t>Název školy:		</a:t>
          </a:r>
          <a:endParaRPr lang="cs-CZ" sz="1400" dirty="0"/>
        </a:p>
      </dgm:t>
    </dgm:pt>
    <dgm:pt modelId="{65E3D0CE-E71D-4479-BF51-255422C97B6A}" type="parTrans" cxnId="{C819DB57-9C94-4B1A-90BA-065F5C95DFAF}">
      <dgm:prSet/>
      <dgm:spPr/>
      <dgm:t>
        <a:bodyPr/>
        <a:lstStyle/>
        <a:p>
          <a:endParaRPr lang="cs-CZ" sz="1200"/>
        </a:p>
      </dgm:t>
    </dgm:pt>
    <dgm:pt modelId="{CB44EE04-5AF7-4268-988F-36803B262F05}" type="sibTrans" cxnId="{C819DB57-9C94-4B1A-90BA-065F5C95DFAF}">
      <dgm:prSet/>
      <dgm:spPr/>
      <dgm:t>
        <a:bodyPr/>
        <a:lstStyle/>
        <a:p>
          <a:endParaRPr lang="cs-CZ" sz="1200"/>
        </a:p>
      </dgm:t>
    </dgm:pt>
    <dgm:pt modelId="{EF94060A-89AF-4F75-B227-B9BD74ABFF4D}">
      <dgm:prSet phldrT="[Text]" custT="1"/>
      <dgm:spPr/>
      <dgm:t>
        <a:bodyPr/>
        <a:lstStyle/>
        <a:p>
          <a:r>
            <a:rPr lang="cs-CZ" sz="1400" dirty="0" smtClean="0"/>
            <a:t>Název:			</a:t>
          </a:r>
          <a:endParaRPr lang="cs-CZ" sz="1400" dirty="0"/>
        </a:p>
      </dgm:t>
    </dgm:pt>
    <dgm:pt modelId="{7845EF6F-6D0A-47BA-9403-A524EC988981}" type="parTrans" cxnId="{9C6E58B5-7F2F-44D8-8686-DB9DB0F8D455}">
      <dgm:prSet/>
      <dgm:spPr/>
      <dgm:t>
        <a:bodyPr/>
        <a:lstStyle/>
        <a:p>
          <a:endParaRPr lang="cs-CZ" sz="1200"/>
        </a:p>
      </dgm:t>
    </dgm:pt>
    <dgm:pt modelId="{F9D524CE-4D34-4686-AE31-FCD22A713A62}" type="sibTrans" cxnId="{9C6E58B5-7F2F-44D8-8686-DB9DB0F8D455}">
      <dgm:prSet/>
      <dgm:spPr/>
      <dgm:t>
        <a:bodyPr/>
        <a:lstStyle/>
        <a:p>
          <a:endParaRPr lang="cs-CZ" sz="1200"/>
        </a:p>
      </dgm:t>
    </dgm:pt>
    <dgm:pt modelId="{C9499FEE-DCE1-42CA-B83F-51CBB598B450}">
      <dgm:prSet phldrT="[Text]" custT="1"/>
      <dgm:spPr/>
      <dgm:t>
        <a:bodyPr/>
        <a:lstStyle/>
        <a:p>
          <a:r>
            <a:rPr lang="cs-CZ" sz="1400" dirty="0" smtClean="0"/>
            <a:t>Téma:			</a:t>
          </a:r>
          <a:endParaRPr lang="cs-CZ" sz="1400" dirty="0"/>
        </a:p>
      </dgm:t>
    </dgm:pt>
    <dgm:pt modelId="{285DD9B2-65CD-474C-B038-9DC51085E437}" type="parTrans" cxnId="{A6B0A9D6-E6F2-439F-A098-CC804E620616}">
      <dgm:prSet/>
      <dgm:spPr/>
      <dgm:t>
        <a:bodyPr/>
        <a:lstStyle/>
        <a:p>
          <a:endParaRPr lang="cs-CZ" sz="1200"/>
        </a:p>
      </dgm:t>
    </dgm:pt>
    <dgm:pt modelId="{FCF6D767-1600-403A-855E-790F676BAC7F}" type="sibTrans" cxnId="{A6B0A9D6-E6F2-439F-A098-CC804E620616}">
      <dgm:prSet/>
      <dgm:spPr/>
      <dgm:t>
        <a:bodyPr/>
        <a:lstStyle/>
        <a:p>
          <a:endParaRPr lang="cs-CZ" sz="1200"/>
        </a:p>
      </dgm:t>
    </dgm:pt>
    <dgm:pt modelId="{F6986DC9-FB60-47A1-928A-584C0BCE9487}">
      <dgm:prSet phldrT="[Text]" custT="1"/>
      <dgm:spPr/>
      <dgm:t>
        <a:bodyPr/>
        <a:lstStyle/>
        <a:p>
          <a:pPr algn="l"/>
          <a:r>
            <a:rPr lang="cs-CZ" sz="1400" dirty="0" smtClean="0"/>
            <a:t>        Věková skupina:	</a:t>
          </a:r>
          <a:endParaRPr lang="cs-CZ" sz="1400" dirty="0"/>
        </a:p>
      </dgm:t>
    </dgm:pt>
    <dgm:pt modelId="{53158970-A630-4360-AE40-132D40F7E9D3}" type="parTrans" cxnId="{6D8D26A8-D091-4FA7-864B-21E2E38B3B01}">
      <dgm:prSet/>
      <dgm:spPr/>
      <dgm:t>
        <a:bodyPr/>
        <a:lstStyle/>
        <a:p>
          <a:endParaRPr lang="cs-CZ" sz="1200"/>
        </a:p>
      </dgm:t>
    </dgm:pt>
    <dgm:pt modelId="{FBDEDF82-3D7D-4F26-A693-E3F59FE41774}" type="sibTrans" cxnId="{6D8D26A8-D091-4FA7-864B-21E2E38B3B01}">
      <dgm:prSet/>
      <dgm:spPr/>
      <dgm:t>
        <a:bodyPr/>
        <a:lstStyle/>
        <a:p>
          <a:endParaRPr lang="cs-CZ" sz="1200"/>
        </a:p>
      </dgm:t>
    </dgm:pt>
    <dgm:pt modelId="{C9081D48-5F06-4838-B838-298080491C92}">
      <dgm:prSet phldrT="[Text]" custT="1"/>
      <dgm:spPr/>
      <dgm:t>
        <a:bodyPr/>
        <a:lstStyle/>
        <a:p>
          <a:r>
            <a:rPr lang="cs-CZ" sz="1400" dirty="0" smtClean="0"/>
            <a:t>Vzdělávací oblast:	</a:t>
          </a:r>
          <a:endParaRPr lang="cs-CZ" sz="1400" dirty="0"/>
        </a:p>
      </dgm:t>
    </dgm:pt>
    <dgm:pt modelId="{6CE2B860-DD27-4B1D-9B3B-7542346574DB}" type="parTrans" cxnId="{C2127D1F-64DF-48DC-9AFB-DF7F0CD8D3C5}">
      <dgm:prSet/>
      <dgm:spPr/>
      <dgm:t>
        <a:bodyPr/>
        <a:lstStyle/>
        <a:p>
          <a:endParaRPr lang="cs-CZ" sz="1200"/>
        </a:p>
      </dgm:t>
    </dgm:pt>
    <dgm:pt modelId="{14F5A0EE-0B0D-44B1-9F01-22ECA125736F}" type="sibTrans" cxnId="{C2127D1F-64DF-48DC-9AFB-DF7F0CD8D3C5}">
      <dgm:prSet/>
      <dgm:spPr/>
      <dgm:t>
        <a:bodyPr/>
        <a:lstStyle/>
        <a:p>
          <a:endParaRPr lang="cs-CZ" sz="1200"/>
        </a:p>
      </dgm:t>
    </dgm:pt>
    <dgm:pt modelId="{44A85910-6EA0-4D0D-8A2A-8D54FC909EC0}">
      <dgm:prSet phldrT="[Text]" custT="1"/>
      <dgm:spPr/>
      <dgm:t>
        <a:bodyPr/>
        <a:lstStyle/>
        <a:p>
          <a:pPr algn="l"/>
          <a:r>
            <a:rPr lang="cs-CZ" sz="1400" dirty="0" smtClean="0"/>
            <a:t>         Vzdělávací obor:    </a:t>
          </a:r>
          <a:endParaRPr lang="cs-CZ" sz="1400" dirty="0"/>
        </a:p>
      </dgm:t>
    </dgm:pt>
    <dgm:pt modelId="{8DC8F287-5DF4-4859-BE44-17233FD583BF}" type="parTrans" cxnId="{F5C7115A-0FE5-4EB6-82C0-3CA7CF47E614}">
      <dgm:prSet/>
      <dgm:spPr/>
      <dgm:t>
        <a:bodyPr/>
        <a:lstStyle/>
        <a:p>
          <a:endParaRPr lang="cs-CZ" sz="1200"/>
        </a:p>
      </dgm:t>
    </dgm:pt>
    <dgm:pt modelId="{0DE8103F-BB41-4041-9BFB-ADD0BC6A7A0F}" type="sibTrans" cxnId="{F5C7115A-0FE5-4EB6-82C0-3CA7CF47E614}">
      <dgm:prSet/>
      <dgm:spPr/>
      <dgm:t>
        <a:bodyPr/>
        <a:lstStyle/>
        <a:p>
          <a:endParaRPr lang="cs-CZ" sz="1200"/>
        </a:p>
      </dgm:t>
    </dgm:pt>
    <dgm:pt modelId="{62130103-39C8-43F2-8CBE-5ECD9BEED4FE}">
      <dgm:prSet phldrT="[Text]" custT="1"/>
      <dgm:spPr/>
      <dgm:t>
        <a:bodyPr/>
        <a:lstStyle/>
        <a:p>
          <a:pPr algn="l"/>
          <a:r>
            <a:rPr lang="cs-CZ" sz="1400" dirty="0" smtClean="0"/>
            <a:t>         Přílohy:		</a:t>
          </a:r>
          <a:endParaRPr lang="cs-CZ" sz="1400" dirty="0"/>
        </a:p>
      </dgm:t>
    </dgm:pt>
    <dgm:pt modelId="{EC4049FF-7A3F-4614-BA9A-9B87879D5DC0}" type="parTrans" cxnId="{4D3BEEA5-C316-4571-B95C-42AF35FA7827}">
      <dgm:prSet/>
      <dgm:spPr/>
      <dgm:t>
        <a:bodyPr/>
        <a:lstStyle/>
        <a:p>
          <a:endParaRPr lang="cs-CZ" sz="1200"/>
        </a:p>
      </dgm:t>
    </dgm:pt>
    <dgm:pt modelId="{98787DC1-CEAA-45D5-BB15-91A73BBBB380}" type="sibTrans" cxnId="{4D3BEEA5-C316-4571-B95C-42AF35FA7827}">
      <dgm:prSet/>
      <dgm:spPr/>
      <dgm:t>
        <a:bodyPr/>
        <a:lstStyle/>
        <a:p>
          <a:endParaRPr lang="cs-CZ" sz="1200"/>
        </a:p>
      </dgm:t>
    </dgm:pt>
    <dgm:pt modelId="{AFA7B5B9-4658-494E-B004-E43F09462C04}">
      <dgm:prSet phldrT="[Text]" custT="1"/>
      <dgm:spPr/>
      <dgm:t>
        <a:bodyPr/>
        <a:lstStyle/>
        <a:p>
          <a:r>
            <a:rPr lang="cs-CZ" sz="1400" dirty="0" smtClean="0"/>
            <a:t>Číslo projektu:		</a:t>
          </a:r>
          <a:endParaRPr lang="cs-CZ" sz="1400" dirty="0"/>
        </a:p>
      </dgm:t>
    </dgm:pt>
    <dgm:pt modelId="{835BAA40-2BA5-4DD0-9A64-9951117D52F0}" type="parTrans" cxnId="{43663029-8412-4938-8B32-E4E095248B4F}">
      <dgm:prSet/>
      <dgm:spPr/>
      <dgm:t>
        <a:bodyPr/>
        <a:lstStyle/>
        <a:p>
          <a:endParaRPr lang="cs-CZ" sz="1200"/>
        </a:p>
      </dgm:t>
    </dgm:pt>
    <dgm:pt modelId="{CD6C0695-D835-42DB-9453-70B6F63E29EA}" type="sibTrans" cxnId="{43663029-8412-4938-8B32-E4E095248B4F}">
      <dgm:prSet/>
      <dgm:spPr/>
      <dgm:t>
        <a:bodyPr/>
        <a:lstStyle/>
        <a:p>
          <a:endParaRPr lang="cs-CZ" sz="1200"/>
        </a:p>
      </dgm:t>
    </dgm:pt>
    <dgm:pt modelId="{93F72045-E7C4-4013-9C8C-22DBDBA893D6}">
      <dgm:prSet phldrT="[Text]" custT="1"/>
      <dgm:spPr/>
      <dgm:t>
        <a:bodyPr/>
        <a:lstStyle/>
        <a:p>
          <a:r>
            <a:rPr lang="cs-CZ" sz="1400" dirty="0" smtClean="0"/>
            <a:t>Základní škola a Mateřská škola Kokory</a:t>
          </a:r>
          <a:endParaRPr lang="cs-CZ" sz="1400" dirty="0"/>
        </a:p>
      </dgm:t>
    </dgm:pt>
    <dgm:pt modelId="{54E7ACC7-5206-472A-8590-8C3C96E8B8FC}" type="parTrans" cxnId="{8D4531AB-8E1F-47F8-816F-84DDA4FFFC44}">
      <dgm:prSet/>
      <dgm:spPr/>
      <dgm:t>
        <a:bodyPr/>
        <a:lstStyle/>
        <a:p>
          <a:endParaRPr lang="cs-CZ" sz="1200"/>
        </a:p>
      </dgm:t>
    </dgm:pt>
    <dgm:pt modelId="{FD013806-C4CD-4091-B06A-54F628AE13FB}" type="sibTrans" cxnId="{8D4531AB-8E1F-47F8-816F-84DDA4FFFC44}">
      <dgm:prSet/>
      <dgm:spPr/>
      <dgm:t>
        <a:bodyPr/>
        <a:lstStyle/>
        <a:p>
          <a:endParaRPr lang="cs-CZ" sz="1200"/>
        </a:p>
      </dgm:t>
    </dgm:pt>
    <dgm:pt modelId="{1A7AC2E3-47F3-4F30-BFE6-418414BF31A2}">
      <dgm:prSet phldrT="[Text]" custT="1"/>
      <dgm:spPr/>
      <dgm:t>
        <a:bodyPr/>
        <a:lstStyle/>
        <a:p>
          <a:r>
            <a:rPr lang="cs-CZ" sz="1400" dirty="0" smtClean="0"/>
            <a:t>Autor:			</a:t>
          </a:r>
          <a:endParaRPr lang="cs-CZ" sz="1400" dirty="0"/>
        </a:p>
      </dgm:t>
    </dgm:pt>
    <dgm:pt modelId="{449ED679-6726-4406-A37A-2DCAB0B1DB5C}" type="parTrans" cxnId="{147242D5-5998-4F27-98CC-A2C84991E53B}">
      <dgm:prSet/>
      <dgm:spPr/>
      <dgm:t>
        <a:bodyPr/>
        <a:lstStyle/>
        <a:p>
          <a:endParaRPr lang="cs-CZ" sz="1200"/>
        </a:p>
      </dgm:t>
    </dgm:pt>
    <dgm:pt modelId="{DE6ED91C-293D-4BDE-88FA-DBA8A7A36A9F}" type="sibTrans" cxnId="{147242D5-5998-4F27-98CC-A2C84991E53B}">
      <dgm:prSet/>
      <dgm:spPr/>
      <dgm:t>
        <a:bodyPr/>
        <a:lstStyle/>
        <a:p>
          <a:endParaRPr lang="cs-CZ" sz="1200"/>
        </a:p>
      </dgm:t>
    </dgm:pt>
    <dgm:pt modelId="{4FFFB399-8DC0-47F4-8DCF-3E26954E475F}">
      <dgm:prSet phldrT="[Text]" custT="1"/>
      <dgm:spPr/>
      <dgm:t>
        <a:bodyPr/>
        <a:lstStyle/>
        <a:p>
          <a:r>
            <a:rPr lang="cs-CZ" sz="1400" dirty="0" smtClean="0"/>
            <a:t>CZ.1.07/1.4.00/21.2149</a:t>
          </a:r>
          <a:endParaRPr lang="cs-CZ" sz="1400" dirty="0"/>
        </a:p>
      </dgm:t>
    </dgm:pt>
    <dgm:pt modelId="{36C488F6-B9B4-4AF9-BD05-A227E16AC7AB}" type="parTrans" cxnId="{6B80FB69-044F-4F4E-8892-F0806BE4A754}">
      <dgm:prSet/>
      <dgm:spPr/>
      <dgm:t>
        <a:bodyPr/>
        <a:lstStyle/>
        <a:p>
          <a:endParaRPr lang="cs-CZ" sz="1200"/>
        </a:p>
      </dgm:t>
    </dgm:pt>
    <dgm:pt modelId="{5766475F-8745-4A31-BE97-AF474EEFE21A}" type="sibTrans" cxnId="{6B80FB69-044F-4F4E-8892-F0806BE4A754}">
      <dgm:prSet/>
      <dgm:spPr/>
      <dgm:t>
        <a:bodyPr/>
        <a:lstStyle/>
        <a:p>
          <a:endParaRPr lang="cs-CZ" sz="1200"/>
        </a:p>
      </dgm:t>
    </dgm:pt>
    <dgm:pt modelId="{F2208F8E-B3F8-4559-B67A-9705A438292A}">
      <dgm:prSet phldrT="[Text]" custT="1"/>
      <dgm:spPr/>
      <dgm:t>
        <a:bodyPr/>
        <a:lstStyle/>
        <a:p>
          <a:r>
            <a:rPr lang="cs-CZ" sz="1400" dirty="0" smtClean="0"/>
            <a:t>Datum:			</a:t>
          </a:r>
          <a:endParaRPr lang="cs-CZ" sz="1400" dirty="0"/>
        </a:p>
      </dgm:t>
    </dgm:pt>
    <dgm:pt modelId="{CBE0143D-111B-4F10-871B-721F890BACC2}" type="parTrans" cxnId="{EBBC7C93-1E9F-4F8F-A667-8E084C64A43D}">
      <dgm:prSet/>
      <dgm:spPr/>
      <dgm:t>
        <a:bodyPr/>
        <a:lstStyle/>
        <a:p>
          <a:endParaRPr lang="cs-CZ" sz="1200"/>
        </a:p>
      </dgm:t>
    </dgm:pt>
    <dgm:pt modelId="{004064DC-3F32-4718-B317-C701616BE2F6}" type="sibTrans" cxnId="{EBBC7C93-1E9F-4F8F-A667-8E084C64A43D}">
      <dgm:prSet/>
      <dgm:spPr/>
      <dgm:t>
        <a:bodyPr/>
        <a:lstStyle/>
        <a:p>
          <a:endParaRPr lang="cs-CZ" sz="1200"/>
        </a:p>
      </dgm:t>
    </dgm:pt>
    <dgm:pt modelId="{07676A42-6482-499A-8808-25F1CD463D9D}">
      <dgm:prSet phldrT="[Text]" custT="1"/>
      <dgm:spPr/>
      <dgm:t>
        <a:bodyPr/>
        <a:lstStyle/>
        <a:p>
          <a:r>
            <a:rPr lang="cs-CZ" sz="1400" smtClean="0"/>
            <a:t>Mgr. Jana Procházková</a:t>
          </a:r>
          <a:endParaRPr lang="cs-CZ" sz="1400"/>
        </a:p>
      </dgm:t>
    </dgm:pt>
    <dgm:pt modelId="{FD578D6C-B116-44B6-B12E-2C424D624BBA}" type="parTrans" cxnId="{2D7F3B71-D795-4B0A-9399-5AFF2E61B6AD}">
      <dgm:prSet/>
      <dgm:spPr/>
      <dgm:t>
        <a:bodyPr/>
        <a:lstStyle/>
        <a:p>
          <a:endParaRPr lang="cs-CZ" sz="1200"/>
        </a:p>
      </dgm:t>
    </dgm:pt>
    <dgm:pt modelId="{F89A88C5-3516-4510-AD5D-341F5B2D95D7}" type="sibTrans" cxnId="{2D7F3B71-D795-4B0A-9399-5AFF2E61B6AD}">
      <dgm:prSet/>
      <dgm:spPr/>
      <dgm:t>
        <a:bodyPr/>
        <a:lstStyle/>
        <a:p>
          <a:endParaRPr lang="cs-CZ" sz="1200"/>
        </a:p>
      </dgm:t>
    </dgm:pt>
    <dgm:pt modelId="{2439BB54-A66F-42BC-8277-EAD3709512DD}">
      <dgm:prSet phldrT="[Text]" custT="1"/>
      <dgm:spPr/>
      <dgm:t>
        <a:bodyPr/>
        <a:lstStyle/>
        <a:p>
          <a:r>
            <a:rPr lang="cs-CZ" sz="1400" dirty="0" smtClean="0"/>
            <a:t>14. 4. 2012</a:t>
          </a:r>
          <a:endParaRPr lang="cs-CZ" sz="1400" dirty="0"/>
        </a:p>
      </dgm:t>
    </dgm:pt>
    <dgm:pt modelId="{E0E203AB-52FC-400D-8836-855DF9EF468A}" type="parTrans" cxnId="{0486B3A5-52D6-472B-900C-A046B838EB62}">
      <dgm:prSet/>
      <dgm:spPr/>
      <dgm:t>
        <a:bodyPr/>
        <a:lstStyle/>
        <a:p>
          <a:endParaRPr lang="cs-CZ" sz="1200"/>
        </a:p>
      </dgm:t>
    </dgm:pt>
    <dgm:pt modelId="{EEE41665-24AA-4D54-A833-1C1ECF73AFF2}" type="sibTrans" cxnId="{0486B3A5-52D6-472B-900C-A046B838EB62}">
      <dgm:prSet/>
      <dgm:spPr/>
      <dgm:t>
        <a:bodyPr/>
        <a:lstStyle/>
        <a:p>
          <a:endParaRPr lang="cs-CZ" sz="1200"/>
        </a:p>
      </dgm:t>
    </dgm:pt>
    <dgm:pt modelId="{B5A42776-38AC-44FB-8EED-97EA2ED3626C}">
      <dgm:prSet phldrT="[Text]" custT="1"/>
      <dgm:spPr/>
      <dgm:t>
        <a:bodyPr/>
        <a:lstStyle/>
        <a:p>
          <a:r>
            <a:rPr lang="cs-CZ" sz="1400" dirty="0" smtClean="0"/>
            <a:t>VY_32_INOVACE_29_ČJ_SKLADEBNÍ DVOJICE</a:t>
          </a:r>
          <a:endParaRPr lang="cs-CZ" sz="1400" dirty="0"/>
        </a:p>
      </dgm:t>
    </dgm:pt>
    <dgm:pt modelId="{679CFE85-76DA-4462-817A-232476F7E544}" type="parTrans" cxnId="{DD3572CC-99BD-4C32-92EA-E9E251F2B25F}">
      <dgm:prSet/>
      <dgm:spPr/>
      <dgm:t>
        <a:bodyPr/>
        <a:lstStyle/>
        <a:p>
          <a:endParaRPr lang="cs-CZ" sz="1200"/>
        </a:p>
      </dgm:t>
    </dgm:pt>
    <dgm:pt modelId="{FFC20CC9-80A6-425C-B385-267D0C7C129D}" type="sibTrans" cxnId="{DD3572CC-99BD-4C32-92EA-E9E251F2B25F}">
      <dgm:prSet/>
      <dgm:spPr/>
      <dgm:t>
        <a:bodyPr/>
        <a:lstStyle/>
        <a:p>
          <a:endParaRPr lang="cs-CZ" sz="1200"/>
        </a:p>
      </dgm:t>
    </dgm:pt>
    <dgm:pt modelId="{7E4277B9-826C-4DDB-AAC7-FD56D1073DDE}">
      <dgm:prSet phldrT="[Text]" custT="1"/>
      <dgm:spPr/>
      <dgm:t>
        <a:bodyPr/>
        <a:lstStyle/>
        <a:p>
          <a:r>
            <a:rPr lang="cs-CZ" sz="1400" dirty="0" smtClean="0"/>
            <a:t>SKLADEBNÍ DVOJICE</a:t>
          </a:r>
          <a:endParaRPr lang="cs-CZ" sz="1400" dirty="0"/>
        </a:p>
      </dgm:t>
    </dgm:pt>
    <dgm:pt modelId="{9D83AA94-9E0E-4D77-8509-8508A47C6C15}" type="parTrans" cxnId="{A7AA38B6-0C2C-45AE-8CDF-942097A30759}">
      <dgm:prSet/>
      <dgm:spPr/>
      <dgm:t>
        <a:bodyPr/>
        <a:lstStyle/>
        <a:p>
          <a:endParaRPr lang="cs-CZ" sz="1200"/>
        </a:p>
      </dgm:t>
    </dgm:pt>
    <dgm:pt modelId="{53798214-28B9-45D4-9FEB-EEB4C22FCA02}" type="sibTrans" cxnId="{A7AA38B6-0C2C-45AE-8CDF-942097A30759}">
      <dgm:prSet/>
      <dgm:spPr/>
      <dgm:t>
        <a:bodyPr/>
        <a:lstStyle/>
        <a:p>
          <a:endParaRPr lang="cs-CZ" sz="1200"/>
        </a:p>
      </dgm:t>
    </dgm:pt>
    <dgm:pt modelId="{6549B121-08BE-4E33-B140-9E9E2E7DA937}">
      <dgm:prSet phldrT="[Text]" custT="1"/>
      <dgm:spPr/>
      <dgm:t>
        <a:bodyPr/>
        <a:lstStyle/>
        <a:p>
          <a:r>
            <a:rPr lang="cs-CZ" sz="1400" dirty="0" smtClean="0"/>
            <a:t>Prezentace vhodná pro motivaci k učivu o skladebních dvojicích, v závěru si prověří svou pozornost a paměť</a:t>
          </a:r>
          <a:endParaRPr lang="cs-CZ" sz="1400" dirty="0"/>
        </a:p>
      </dgm:t>
    </dgm:pt>
    <dgm:pt modelId="{5126512A-79E5-4F60-8CAA-9B819D975BC1}" type="parTrans" cxnId="{A758B209-5552-47D9-9C9D-17D7E2A798FB}">
      <dgm:prSet/>
      <dgm:spPr/>
      <dgm:t>
        <a:bodyPr/>
        <a:lstStyle/>
        <a:p>
          <a:endParaRPr lang="cs-CZ" sz="1200"/>
        </a:p>
      </dgm:t>
    </dgm:pt>
    <dgm:pt modelId="{50FBECFC-1959-4332-92AD-7B37A50DE5F2}" type="sibTrans" cxnId="{A758B209-5552-47D9-9C9D-17D7E2A798FB}">
      <dgm:prSet/>
      <dgm:spPr/>
      <dgm:t>
        <a:bodyPr/>
        <a:lstStyle/>
        <a:p>
          <a:endParaRPr lang="cs-CZ" sz="1200"/>
        </a:p>
      </dgm:t>
    </dgm:pt>
    <dgm:pt modelId="{506EB7C5-54A2-4B38-AD4C-499D602B0437}">
      <dgm:prSet phldrT="[Text]" custT="1"/>
      <dgm:spPr/>
      <dgm:t>
        <a:bodyPr/>
        <a:lstStyle/>
        <a:p>
          <a:r>
            <a:rPr lang="cs-CZ" sz="1400" dirty="0" smtClean="0"/>
            <a:t>4. ročník</a:t>
          </a:r>
          <a:endParaRPr lang="cs-CZ" sz="1400" dirty="0"/>
        </a:p>
      </dgm:t>
    </dgm:pt>
    <dgm:pt modelId="{CA4A6EDC-CBB9-4C7A-B516-6A230650B1BF}" type="parTrans" cxnId="{5B0430A9-8466-4B5B-BF47-C1C869362603}">
      <dgm:prSet/>
      <dgm:spPr/>
      <dgm:t>
        <a:bodyPr/>
        <a:lstStyle/>
        <a:p>
          <a:endParaRPr lang="cs-CZ" sz="1200"/>
        </a:p>
      </dgm:t>
    </dgm:pt>
    <dgm:pt modelId="{5B9053FD-51F8-43D4-A0E8-E7490E35387D}" type="sibTrans" cxnId="{5B0430A9-8466-4B5B-BF47-C1C869362603}">
      <dgm:prSet/>
      <dgm:spPr/>
      <dgm:t>
        <a:bodyPr/>
        <a:lstStyle/>
        <a:p>
          <a:endParaRPr lang="cs-CZ" sz="1200"/>
        </a:p>
      </dgm:t>
    </dgm:pt>
    <dgm:pt modelId="{8F66FEE3-F294-48BE-81A3-4A770504525A}">
      <dgm:prSet phldrT="[Text]" custT="1"/>
      <dgm:spPr/>
      <dgm:t>
        <a:bodyPr/>
        <a:lstStyle/>
        <a:p>
          <a:pPr algn="l"/>
          <a:r>
            <a:rPr lang="cs-CZ" sz="1400" dirty="0" smtClean="0"/>
            <a:t>         Anotace:	         </a:t>
          </a:r>
          <a:endParaRPr lang="cs-CZ" sz="1400" dirty="0"/>
        </a:p>
      </dgm:t>
    </dgm:pt>
    <dgm:pt modelId="{387694D4-A2CE-42A7-BBDA-C431C51EAF95}" type="sibTrans" cxnId="{07AB6612-7630-4C0C-9B28-E9467022A52C}">
      <dgm:prSet/>
      <dgm:spPr/>
      <dgm:t>
        <a:bodyPr/>
        <a:lstStyle/>
        <a:p>
          <a:endParaRPr lang="cs-CZ" sz="1200"/>
        </a:p>
      </dgm:t>
    </dgm:pt>
    <dgm:pt modelId="{9D48788D-E822-4E79-90BC-99DB0DE71673}" type="parTrans" cxnId="{07AB6612-7630-4C0C-9B28-E9467022A52C}">
      <dgm:prSet/>
      <dgm:spPr/>
      <dgm:t>
        <a:bodyPr/>
        <a:lstStyle/>
        <a:p>
          <a:endParaRPr lang="cs-CZ" sz="1200"/>
        </a:p>
      </dgm:t>
    </dgm:pt>
    <dgm:pt modelId="{04A92B9C-3F19-457C-930D-5BB7D8FAB7EB}">
      <dgm:prSet phldrT="[Text]" custT="1"/>
      <dgm:spPr/>
      <dgm:t>
        <a:bodyPr/>
        <a:lstStyle/>
        <a:p>
          <a:r>
            <a:rPr lang="cs-CZ" sz="1400" dirty="0" smtClean="0"/>
            <a:t>Jazyk a jazyková komunikace</a:t>
          </a:r>
          <a:endParaRPr lang="cs-CZ" sz="1400" dirty="0"/>
        </a:p>
      </dgm:t>
    </dgm:pt>
    <dgm:pt modelId="{18FD75BF-16BE-407A-A2CB-5F19075910E2}" type="sibTrans" cxnId="{9308D653-A220-49FB-9301-CC395EBADC4D}">
      <dgm:prSet/>
      <dgm:spPr/>
      <dgm:t>
        <a:bodyPr/>
        <a:lstStyle/>
        <a:p>
          <a:endParaRPr lang="cs-CZ"/>
        </a:p>
      </dgm:t>
    </dgm:pt>
    <dgm:pt modelId="{41992409-41C3-4239-96E7-5C12F8F9B5DB}" type="parTrans" cxnId="{9308D653-A220-49FB-9301-CC395EBADC4D}">
      <dgm:prSet/>
      <dgm:spPr/>
      <dgm:t>
        <a:bodyPr/>
        <a:lstStyle/>
        <a:p>
          <a:endParaRPr lang="cs-CZ"/>
        </a:p>
      </dgm:t>
    </dgm:pt>
    <dgm:pt modelId="{9F94659B-CB9B-4D3D-953C-BD856C6443DC}">
      <dgm:prSet custT="1"/>
      <dgm:spPr/>
      <dgm:t>
        <a:bodyPr/>
        <a:lstStyle/>
        <a:p>
          <a:r>
            <a:rPr lang="cs-CZ" sz="1400" dirty="0" smtClean="0"/>
            <a:t>Český jazyk a literatura</a:t>
          </a:r>
          <a:endParaRPr lang="cs-CZ" sz="1400" dirty="0"/>
        </a:p>
      </dgm:t>
    </dgm:pt>
    <dgm:pt modelId="{CC51DBEB-6545-4651-8067-9C135E7F22BB}" type="parTrans" cxnId="{33061465-C07B-42C5-9B7F-ED004A3D582E}">
      <dgm:prSet/>
      <dgm:spPr/>
      <dgm:t>
        <a:bodyPr/>
        <a:lstStyle/>
        <a:p>
          <a:endParaRPr lang="cs-CZ"/>
        </a:p>
      </dgm:t>
    </dgm:pt>
    <dgm:pt modelId="{756D5F58-2288-41D3-B2E4-5567CC1F8F77}" type="sibTrans" cxnId="{33061465-C07B-42C5-9B7F-ED004A3D582E}">
      <dgm:prSet/>
      <dgm:spPr/>
      <dgm:t>
        <a:bodyPr/>
        <a:lstStyle/>
        <a:p>
          <a:endParaRPr lang="cs-CZ"/>
        </a:p>
      </dgm:t>
    </dgm:pt>
    <dgm:pt modelId="{10B9F872-6A5D-413E-A26E-91F3EEFEE706}">
      <dgm:prSet phldrT="[Text]" custT="1"/>
      <dgm:spPr/>
      <dgm:t>
        <a:bodyPr/>
        <a:lstStyle/>
        <a:p>
          <a:r>
            <a:rPr lang="cs-CZ" sz="1400" dirty="0" smtClean="0"/>
            <a:t>řešení, zdroj materiálů</a:t>
          </a:r>
          <a:endParaRPr lang="cs-CZ" sz="1400" dirty="0"/>
        </a:p>
      </dgm:t>
    </dgm:pt>
    <dgm:pt modelId="{9BB83C1F-11F1-42F4-A19F-59DCB30B9DB8}" type="parTrans" cxnId="{1171BC6B-F364-476F-9F3D-A617AFB008A3}">
      <dgm:prSet/>
      <dgm:spPr/>
      <dgm:t>
        <a:bodyPr/>
        <a:lstStyle/>
        <a:p>
          <a:endParaRPr lang="cs-CZ"/>
        </a:p>
      </dgm:t>
    </dgm:pt>
    <dgm:pt modelId="{774DE639-C99F-482F-AC2B-D948B13E51BA}" type="sibTrans" cxnId="{1171BC6B-F364-476F-9F3D-A617AFB008A3}">
      <dgm:prSet/>
      <dgm:spPr/>
      <dgm:t>
        <a:bodyPr/>
        <a:lstStyle/>
        <a:p>
          <a:endParaRPr lang="cs-CZ"/>
        </a:p>
      </dgm:t>
    </dgm:pt>
    <dgm:pt modelId="{19623641-D984-494B-B261-651928B0B9CA}" type="pres">
      <dgm:prSet presAssocID="{3B9063F5-BE77-41E6-B319-63E69DAE189A}" presName="Name0" presStyleCnt="0">
        <dgm:presLayoutVars>
          <dgm:dir/>
          <dgm:animLvl val="lvl"/>
          <dgm:resizeHandles/>
        </dgm:presLayoutVars>
      </dgm:prSet>
      <dgm:spPr/>
    </dgm:pt>
    <dgm:pt modelId="{0B844D29-6F0B-4284-B65F-74966B300FA7}" type="pres">
      <dgm:prSet presAssocID="{453AF0E3-258B-42A1-AF4B-6731AB498997}" presName="linNode" presStyleCnt="0"/>
      <dgm:spPr/>
    </dgm:pt>
    <dgm:pt modelId="{EFD72E78-9958-4A68-B2AA-AB080445CCFF}" type="pres">
      <dgm:prSet presAssocID="{453AF0E3-258B-42A1-AF4B-6731AB498997}" presName="parentShp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47E85C-57D2-4DF5-9D75-026506194F17}" type="pres">
      <dgm:prSet presAssocID="{453AF0E3-258B-42A1-AF4B-6731AB498997}" presName="childShp" presStyleLbl="bgAccFollowNode1" presStyleIdx="0" presStyleCnt="11">
        <dgm:presLayoutVars>
          <dgm:bulletEnabled val="1"/>
        </dgm:presLayoutVars>
      </dgm:prSet>
      <dgm:spPr/>
    </dgm:pt>
    <dgm:pt modelId="{F9E0BAA9-5358-4A9C-A88F-2EC2CF6C5BA5}" type="pres">
      <dgm:prSet presAssocID="{CB44EE04-5AF7-4268-988F-36803B262F05}" presName="spacing" presStyleCnt="0"/>
      <dgm:spPr/>
    </dgm:pt>
    <dgm:pt modelId="{CFFA77B6-C3A6-4C88-8BCC-CB60D183C894}" type="pres">
      <dgm:prSet presAssocID="{AFA7B5B9-4658-494E-B004-E43F09462C04}" presName="linNode" presStyleCnt="0"/>
      <dgm:spPr/>
    </dgm:pt>
    <dgm:pt modelId="{4E1470DC-5B2B-4252-9879-C8F7D25E74B3}" type="pres">
      <dgm:prSet presAssocID="{AFA7B5B9-4658-494E-B004-E43F09462C04}" presName="parentShp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377C58-8976-4BA8-BCCA-B21C9597E26E}" type="pres">
      <dgm:prSet presAssocID="{AFA7B5B9-4658-494E-B004-E43F09462C04}" presName="childShp" presStyleLbl="bgAccFollowNode1" presStyleIdx="1" presStyleCnt="11">
        <dgm:presLayoutVars>
          <dgm:bulletEnabled val="1"/>
        </dgm:presLayoutVars>
      </dgm:prSet>
      <dgm:spPr/>
    </dgm:pt>
    <dgm:pt modelId="{F9F1BC50-AB97-4222-B979-0061372053B6}" type="pres">
      <dgm:prSet presAssocID="{CD6C0695-D835-42DB-9453-70B6F63E29EA}" presName="spacing" presStyleCnt="0"/>
      <dgm:spPr/>
    </dgm:pt>
    <dgm:pt modelId="{80CEE7BC-1354-4396-91BA-5D81F70BD49B}" type="pres">
      <dgm:prSet presAssocID="{1A7AC2E3-47F3-4F30-BFE6-418414BF31A2}" presName="linNode" presStyleCnt="0"/>
      <dgm:spPr/>
    </dgm:pt>
    <dgm:pt modelId="{3A86BF6B-FD43-4784-AE70-1ABADD560223}" type="pres">
      <dgm:prSet presAssocID="{1A7AC2E3-47F3-4F30-BFE6-418414BF31A2}" presName="parentShp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5119CB-470A-4E37-9CB8-396805344582}" type="pres">
      <dgm:prSet presAssocID="{1A7AC2E3-47F3-4F30-BFE6-418414BF31A2}" presName="childShp" presStyleLbl="bgAccFollowNode1" presStyleIdx="2" presStyleCnt="11">
        <dgm:presLayoutVars>
          <dgm:bulletEnabled val="1"/>
        </dgm:presLayoutVars>
      </dgm:prSet>
      <dgm:spPr/>
    </dgm:pt>
    <dgm:pt modelId="{B064048F-4D89-43F4-9238-5411434DC794}" type="pres">
      <dgm:prSet presAssocID="{DE6ED91C-293D-4BDE-88FA-DBA8A7A36A9F}" presName="spacing" presStyleCnt="0"/>
      <dgm:spPr/>
    </dgm:pt>
    <dgm:pt modelId="{6E865675-3C85-40E0-8AF5-79523AEF9FBC}" type="pres">
      <dgm:prSet presAssocID="{F2208F8E-B3F8-4559-B67A-9705A438292A}" presName="linNode" presStyleCnt="0"/>
      <dgm:spPr/>
    </dgm:pt>
    <dgm:pt modelId="{C7918791-307A-4947-9504-3B7D95301E1D}" type="pres">
      <dgm:prSet presAssocID="{F2208F8E-B3F8-4559-B67A-9705A438292A}" presName="parentShp" presStyleLbl="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7DE778-42DB-4B2B-907A-11EEF13458E4}" type="pres">
      <dgm:prSet presAssocID="{F2208F8E-B3F8-4559-B67A-9705A438292A}" presName="childShp" presStyleLbl="bgAccFollow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BAD20-22D9-4D2B-A41C-B306517E2F8A}" type="pres">
      <dgm:prSet presAssocID="{004064DC-3F32-4718-B317-C701616BE2F6}" presName="spacing" presStyleCnt="0"/>
      <dgm:spPr/>
    </dgm:pt>
    <dgm:pt modelId="{D208F28F-A5A1-489F-B347-C3B996CC8138}" type="pres">
      <dgm:prSet presAssocID="{EF94060A-89AF-4F75-B227-B9BD74ABFF4D}" presName="linNode" presStyleCnt="0"/>
      <dgm:spPr/>
    </dgm:pt>
    <dgm:pt modelId="{1DB49178-5B85-475B-B8CB-D7D333441702}" type="pres">
      <dgm:prSet presAssocID="{EF94060A-89AF-4F75-B227-B9BD74ABFF4D}" presName="parentShp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079BE7-7AB4-4DDC-B96D-C9F5CB23F9AD}" type="pres">
      <dgm:prSet presAssocID="{EF94060A-89AF-4F75-B227-B9BD74ABFF4D}" presName="childShp" presStyleLbl="bgAccFollowNode1" presStyleIdx="4" presStyleCnt="11" custScaleY="1564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05DE2F-F745-41C7-A47C-2CFAD8FC7899}" type="pres">
      <dgm:prSet presAssocID="{F9D524CE-4D34-4686-AE31-FCD22A713A62}" presName="spacing" presStyleCnt="0"/>
      <dgm:spPr/>
    </dgm:pt>
    <dgm:pt modelId="{05F05C62-8817-424E-AED9-3829C42FC533}" type="pres">
      <dgm:prSet presAssocID="{C9499FEE-DCE1-42CA-B83F-51CBB598B450}" presName="linNode" presStyleCnt="0"/>
      <dgm:spPr/>
    </dgm:pt>
    <dgm:pt modelId="{ED9439D6-F33E-4CBA-89E1-A78CD7415881}" type="pres">
      <dgm:prSet presAssocID="{C9499FEE-DCE1-42CA-B83F-51CBB598B450}" presName="parentShp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D90807-DAC9-483F-A82D-36D139567E03}" type="pres">
      <dgm:prSet presAssocID="{C9499FEE-DCE1-42CA-B83F-51CBB598B450}" presName="childShp" presStyleLbl="bgAccFollowNode1" presStyleIdx="5" presStyleCnt="11">
        <dgm:presLayoutVars>
          <dgm:bulletEnabled val="1"/>
        </dgm:presLayoutVars>
      </dgm:prSet>
      <dgm:spPr/>
    </dgm:pt>
    <dgm:pt modelId="{E5038012-64C0-4437-B53E-E0B44ADA52E4}" type="pres">
      <dgm:prSet presAssocID="{FCF6D767-1600-403A-855E-790F676BAC7F}" presName="spacing" presStyleCnt="0"/>
      <dgm:spPr/>
    </dgm:pt>
    <dgm:pt modelId="{419724CD-558D-443B-AE9F-180B7FC5C964}" type="pres">
      <dgm:prSet presAssocID="{8F66FEE3-F294-48BE-81A3-4A770504525A}" presName="linNode" presStyleCnt="0"/>
      <dgm:spPr/>
    </dgm:pt>
    <dgm:pt modelId="{39DC2B82-756E-4B21-BBA4-0215111CF304}" type="pres">
      <dgm:prSet presAssocID="{8F66FEE3-F294-48BE-81A3-4A770504525A}" presName="parentShp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1F448A-6B25-4707-A147-9EF6218CFE39}" type="pres">
      <dgm:prSet presAssocID="{8F66FEE3-F294-48BE-81A3-4A770504525A}" presName="childShp" presStyleLbl="bgAccFollowNode1" presStyleIdx="6" presStyleCnt="11" custScaleY="2261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106776-88C1-4604-B7F4-9FDAD66D626C}" type="pres">
      <dgm:prSet presAssocID="{387694D4-A2CE-42A7-BBDA-C431C51EAF95}" presName="spacing" presStyleCnt="0"/>
      <dgm:spPr/>
    </dgm:pt>
    <dgm:pt modelId="{39A674F8-808B-4DAB-88CD-D9CF43B64B22}" type="pres">
      <dgm:prSet presAssocID="{F6986DC9-FB60-47A1-928A-584C0BCE9487}" presName="linNode" presStyleCnt="0"/>
      <dgm:spPr/>
    </dgm:pt>
    <dgm:pt modelId="{D8472AB0-2767-4B2B-94B8-74E1A55250A9}" type="pres">
      <dgm:prSet presAssocID="{F6986DC9-FB60-47A1-928A-584C0BCE9487}" presName="parentShp" presStyleLbl="node1" presStyleIdx="7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8F9B78-139B-4EA7-879F-E10655C5EF5C}" type="pres">
      <dgm:prSet presAssocID="{F6986DC9-FB60-47A1-928A-584C0BCE9487}" presName="childShp" presStyleLbl="bgAccFollowNode1" presStyleIdx="7" presStyleCnt="11">
        <dgm:presLayoutVars>
          <dgm:bulletEnabled val="1"/>
        </dgm:presLayoutVars>
      </dgm:prSet>
      <dgm:spPr/>
    </dgm:pt>
    <dgm:pt modelId="{5ECEEAF4-7975-4036-A49C-F7B901498519}" type="pres">
      <dgm:prSet presAssocID="{FBDEDF82-3D7D-4F26-A693-E3F59FE41774}" presName="spacing" presStyleCnt="0"/>
      <dgm:spPr/>
    </dgm:pt>
    <dgm:pt modelId="{B365824D-9465-4B4C-A4F9-115B5C8416E7}" type="pres">
      <dgm:prSet presAssocID="{C9081D48-5F06-4838-B838-298080491C92}" presName="linNode" presStyleCnt="0"/>
      <dgm:spPr/>
    </dgm:pt>
    <dgm:pt modelId="{F7498742-9EE9-4944-AA42-0BE27D917A92}" type="pres">
      <dgm:prSet presAssocID="{C9081D48-5F06-4838-B838-298080491C92}" presName="parentShp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3A2E4D-058E-4903-8403-C1FAA60EB8B2}" type="pres">
      <dgm:prSet presAssocID="{C9081D48-5F06-4838-B838-298080491C92}" presName="childShp" presStyleLbl="bgAccFollowNode1" presStyleIdx="8" presStyleCnt="11" custLinFactNeighborX="153" custLinFactNeighborY="8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818A44-42EF-418F-8EDA-CF1479B496C8}" type="pres">
      <dgm:prSet presAssocID="{14F5A0EE-0B0D-44B1-9F01-22ECA125736F}" presName="spacing" presStyleCnt="0"/>
      <dgm:spPr/>
    </dgm:pt>
    <dgm:pt modelId="{0AE93AB9-D456-44AE-B77D-0ED9B74777C6}" type="pres">
      <dgm:prSet presAssocID="{44A85910-6EA0-4D0D-8A2A-8D54FC909EC0}" presName="linNode" presStyleCnt="0"/>
      <dgm:spPr/>
    </dgm:pt>
    <dgm:pt modelId="{66134BEA-8258-46C6-A0BE-69E0F7BCA3A4}" type="pres">
      <dgm:prSet presAssocID="{44A85910-6EA0-4D0D-8A2A-8D54FC909EC0}" presName="parentShp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1F7F2-7BB5-44FE-A485-E7E1E95F7D2D}" type="pres">
      <dgm:prSet presAssocID="{44A85910-6EA0-4D0D-8A2A-8D54FC909EC0}" presName="childShp" presStyleLbl="bgAccFollowNode1" presStyleIdx="9" presStyleCnt="11">
        <dgm:presLayoutVars>
          <dgm:bulletEnabled val="1"/>
        </dgm:presLayoutVars>
      </dgm:prSet>
      <dgm:spPr/>
    </dgm:pt>
    <dgm:pt modelId="{347A4C90-C766-48E1-9DDC-B1C2890EC6AE}" type="pres">
      <dgm:prSet presAssocID="{0DE8103F-BB41-4041-9BFB-ADD0BC6A7A0F}" presName="spacing" presStyleCnt="0"/>
      <dgm:spPr/>
    </dgm:pt>
    <dgm:pt modelId="{0B4CB883-3B94-49B8-A91B-B3BF5C0DF159}" type="pres">
      <dgm:prSet presAssocID="{62130103-39C8-43F2-8CBE-5ECD9BEED4FE}" presName="linNode" presStyleCnt="0"/>
      <dgm:spPr/>
    </dgm:pt>
    <dgm:pt modelId="{413FAE62-C20E-4FDC-8228-7C03F03C666A}" type="pres">
      <dgm:prSet presAssocID="{62130103-39C8-43F2-8CBE-5ECD9BEED4FE}" presName="parentShp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3D283D-3F22-4CC9-BC66-16284A66992A}" type="pres">
      <dgm:prSet presAssocID="{62130103-39C8-43F2-8CBE-5ECD9BEED4FE}" presName="childShp" presStyleLbl="bgAccFollowNode1" presStyleIdx="10" presStyleCnt="11">
        <dgm:presLayoutVars>
          <dgm:bulletEnabled val="1"/>
        </dgm:presLayoutVars>
      </dgm:prSet>
      <dgm:spPr/>
    </dgm:pt>
  </dgm:ptLst>
  <dgm:cxnLst>
    <dgm:cxn modelId="{87B71039-C419-4EDF-B6A5-14DCD8921A6B}" type="presOf" srcId="{93F72045-E7C4-4013-9C8C-22DBDBA893D6}" destId="{EC47E85C-57D2-4DF5-9D75-026506194F17}" srcOrd="0" destOrd="0" presId="urn:microsoft.com/office/officeart/2005/8/layout/vList6"/>
    <dgm:cxn modelId="{6B80FB69-044F-4F4E-8892-F0806BE4A754}" srcId="{AFA7B5B9-4658-494E-B004-E43F09462C04}" destId="{4FFFB399-8DC0-47F4-8DCF-3E26954E475F}" srcOrd="0" destOrd="0" parTransId="{36C488F6-B9B4-4AF9-BD05-A227E16AC7AB}" sibTransId="{5766475F-8745-4A31-BE97-AF474EEFE21A}"/>
    <dgm:cxn modelId="{A7AA38B6-0C2C-45AE-8CDF-942097A30759}" srcId="{C9499FEE-DCE1-42CA-B83F-51CBB598B450}" destId="{7E4277B9-826C-4DDB-AAC7-FD56D1073DDE}" srcOrd="0" destOrd="0" parTransId="{9D83AA94-9E0E-4D77-8509-8508A47C6C15}" sibTransId="{53798214-28B9-45D4-9FEB-EEB4C22FCA02}"/>
    <dgm:cxn modelId="{21D53A99-05D0-44F1-9B0F-B3BC73219600}" type="presOf" srcId="{506EB7C5-54A2-4B38-AD4C-499D602B0437}" destId="{B98F9B78-139B-4EA7-879F-E10655C5EF5C}" srcOrd="0" destOrd="0" presId="urn:microsoft.com/office/officeart/2005/8/layout/vList6"/>
    <dgm:cxn modelId="{1171BC6B-F364-476F-9F3D-A617AFB008A3}" srcId="{62130103-39C8-43F2-8CBE-5ECD9BEED4FE}" destId="{10B9F872-6A5D-413E-A26E-91F3EEFEE706}" srcOrd="0" destOrd="0" parTransId="{9BB83C1F-11F1-42F4-A19F-59DCB30B9DB8}" sibTransId="{774DE639-C99F-482F-AC2B-D948B13E51BA}"/>
    <dgm:cxn modelId="{43663029-8412-4938-8B32-E4E095248B4F}" srcId="{3B9063F5-BE77-41E6-B319-63E69DAE189A}" destId="{AFA7B5B9-4658-494E-B004-E43F09462C04}" srcOrd="1" destOrd="0" parTransId="{835BAA40-2BA5-4DD0-9A64-9951117D52F0}" sibTransId="{CD6C0695-D835-42DB-9453-70B6F63E29EA}"/>
    <dgm:cxn modelId="{02F1490A-495B-4101-BBED-FE4EF34D2E02}" type="presOf" srcId="{2439BB54-A66F-42BC-8277-EAD3709512DD}" destId="{FD7DE778-42DB-4B2B-907A-11EEF13458E4}" srcOrd="0" destOrd="0" presId="urn:microsoft.com/office/officeart/2005/8/layout/vList6"/>
    <dgm:cxn modelId="{00089C25-0BA0-4D83-937F-C092D705552C}" type="presOf" srcId="{C9499FEE-DCE1-42CA-B83F-51CBB598B450}" destId="{ED9439D6-F33E-4CBA-89E1-A78CD7415881}" srcOrd="0" destOrd="0" presId="urn:microsoft.com/office/officeart/2005/8/layout/vList6"/>
    <dgm:cxn modelId="{A6B0A9D6-E6F2-439F-A098-CC804E620616}" srcId="{3B9063F5-BE77-41E6-B319-63E69DAE189A}" destId="{C9499FEE-DCE1-42CA-B83F-51CBB598B450}" srcOrd="5" destOrd="0" parTransId="{285DD9B2-65CD-474C-B038-9DC51085E437}" sibTransId="{FCF6D767-1600-403A-855E-790F676BAC7F}"/>
    <dgm:cxn modelId="{E1370FBA-5D50-4E2B-A262-0D85ED9B7D54}" type="presOf" srcId="{4FFFB399-8DC0-47F4-8DCF-3E26954E475F}" destId="{07377C58-8976-4BA8-BCCA-B21C9597E26E}" srcOrd="0" destOrd="0" presId="urn:microsoft.com/office/officeart/2005/8/layout/vList6"/>
    <dgm:cxn modelId="{0486B3A5-52D6-472B-900C-A046B838EB62}" srcId="{F2208F8E-B3F8-4559-B67A-9705A438292A}" destId="{2439BB54-A66F-42BC-8277-EAD3709512DD}" srcOrd="0" destOrd="0" parTransId="{E0E203AB-52FC-400D-8836-855DF9EF468A}" sibTransId="{EEE41665-24AA-4D54-A833-1C1ECF73AFF2}"/>
    <dgm:cxn modelId="{F5C7115A-0FE5-4EB6-82C0-3CA7CF47E614}" srcId="{3B9063F5-BE77-41E6-B319-63E69DAE189A}" destId="{44A85910-6EA0-4D0D-8A2A-8D54FC909EC0}" srcOrd="9" destOrd="0" parTransId="{8DC8F287-5DF4-4859-BE44-17233FD583BF}" sibTransId="{0DE8103F-BB41-4041-9BFB-ADD0BC6A7A0F}"/>
    <dgm:cxn modelId="{07AB6612-7630-4C0C-9B28-E9467022A52C}" srcId="{3B9063F5-BE77-41E6-B319-63E69DAE189A}" destId="{8F66FEE3-F294-48BE-81A3-4A770504525A}" srcOrd="6" destOrd="0" parTransId="{9D48788D-E822-4E79-90BC-99DB0DE71673}" sibTransId="{387694D4-A2CE-42A7-BBDA-C431C51EAF95}"/>
    <dgm:cxn modelId="{A758B209-5552-47D9-9C9D-17D7E2A798FB}" srcId="{8F66FEE3-F294-48BE-81A3-4A770504525A}" destId="{6549B121-08BE-4E33-B140-9E9E2E7DA937}" srcOrd="0" destOrd="0" parTransId="{5126512A-79E5-4F60-8CAA-9B819D975BC1}" sibTransId="{50FBECFC-1959-4332-92AD-7B37A50DE5F2}"/>
    <dgm:cxn modelId="{4F17123E-4FC3-44A9-991F-F5FBDEF6C1E4}" type="presOf" srcId="{C9081D48-5F06-4838-B838-298080491C92}" destId="{F7498742-9EE9-4944-AA42-0BE27D917A92}" srcOrd="0" destOrd="0" presId="urn:microsoft.com/office/officeart/2005/8/layout/vList6"/>
    <dgm:cxn modelId="{C819DB57-9C94-4B1A-90BA-065F5C95DFAF}" srcId="{3B9063F5-BE77-41E6-B319-63E69DAE189A}" destId="{453AF0E3-258B-42A1-AF4B-6731AB498997}" srcOrd="0" destOrd="0" parTransId="{65E3D0CE-E71D-4479-BF51-255422C97B6A}" sibTransId="{CB44EE04-5AF7-4268-988F-36803B262F05}"/>
    <dgm:cxn modelId="{16250969-5EAF-4F3B-8D11-BEA9B619FBB0}" type="presOf" srcId="{07676A42-6482-499A-8808-25F1CD463D9D}" destId="{0C5119CB-470A-4E37-9CB8-396805344582}" srcOrd="0" destOrd="0" presId="urn:microsoft.com/office/officeart/2005/8/layout/vList6"/>
    <dgm:cxn modelId="{655C42A7-0561-4D06-9B57-B401A434BFBF}" type="presOf" srcId="{453AF0E3-258B-42A1-AF4B-6731AB498997}" destId="{EFD72E78-9958-4A68-B2AA-AB080445CCFF}" srcOrd="0" destOrd="0" presId="urn:microsoft.com/office/officeart/2005/8/layout/vList6"/>
    <dgm:cxn modelId="{C6467930-57C3-4881-8443-EDF2C44C23F5}" type="presOf" srcId="{7E4277B9-826C-4DDB-AAC7-FD56D1073DDE}" destId="{69D90807-DAC9-483F-A82D-36D139567E03}" srcOrd="0" destOrd="0" presId="urn:microsoft.com/office/officeart/2005/8/layout/vList6"/>
    <dgm:cxn modelId="{33061465-C07B-42C5-9B7F-ED004A3D582E}" srcId="{44A85910-6EA0-4D0D-8A2A-8D54FC909EC0}" destId="{9F94659B-CB9B-4D3D-953C-BD856C6443DC}" srcOrd="0" destOrd="0" parTransId="{CC51DBEB-6545-4651-8067-9C135E7F22BB}" sibTransId="{756D5F58-2288-41D3-B2E4-5567CC1F8F77}"/>
    <dgm:cxn modelId="{9D14A7D6-13B5-461E-94F7-7D91C41057F1}" type="presOf" srcId="{9F94659B-CB9B-4D3D-953C-BD856C6443DC}" destId="{6761F7F2-7BB5-44FE-A485-E7E1E95F7D2D}" srcOrd="0" destOrd="0" presId="urn:microsoft.com/office/officeart/2005/8/layout/vList6"/>
    <dgm:cxn modelId="{549ABFE9-05E6-4262-988F-6500CDA259F3}" type="presOf" srcId="{AFA7B5B9-4658-494E-B004-E43F09462C04}" destId="{4E1470DC-5B2B-4252-9879-C8F7D25E74B3}" srcOrd="0" destOrd="0" presId="urn:microsoft.com/office/officeart/2005/8/layout/vList6"/>
    <dgm:cxn modelId="{DD3572CC-99BD-4C32-92EA-E9E251F2B25F}" srcId="{EF94060A-89AF-4F75-B227-B9BD74ABFF4D}" destId="{B5A42776-38AC-44FB-8EED-97EA2ED3626C}" srcOrd="0" destOrd="0" parTransId="{679CFE85-76DA-4462-817A-232476F7E544}" sibTransId="{FFC20CC9-80A6-425C-B385-267D0C7C129D}"/>
    <dgm:cxn modelId="{0B9AF654-1EF5-44BD-8D2F-AE42FC827A6E}" type="presOf" srcId="{04A92B9C-3F19-457C-930D-5BB7D8FAB7EB}" destId="{AA3A2E4D-058E-4903-8403-C1FAA60EB8B2}" srcOrd="0" destOrd="0" presId="urn:microsoft.com/office/officeart/2005/8/layout/vList6"/>
    <dgm:cxn modelId="{5FB9EA9B-14B2-43E5-8400-DFD13653EB35}" type="presOf" srcId="{62130103-39C8-43F2-8CBE-5ECD9BEED4FE}" destId="{413FAE62-C20E-4FDC-8228-7C03F03C666A}" srcOrd="0" destOrd="0" presId="urn:microsoft.com/office/officeart/2005/8/layout/vList6"/>
    <dgm:cxn modelId="{8356BE33-EF1F-4E5E-A351-D29019EF6402}" type="presOf" srcId="{44A85910-6EA0-4D0D-8A2A-8D54FC909EC0}" destId="{66134BEA-8258-46C6-A0BE-69E0F7BCA3A4}" srcOrd="0" destOrd="0" presId="urn:microsoft.com/office/officeart/2005/8/layout/vList6"/>
    <dgm:cxn modelId="{8D4531AB-8E1F-47F8-816F-84DDA4FFFC44}" srcId="{453AF0E3-258B-42A1-AF4B-6731AB498997}" destId="{93F72045-E7C4-4013-9C8C-22DBDBA893D6}" srcOrd="0" destOrd="0" parTransId="{54E7ACC7-5206-472A-8590-8C3C96E8B8FC}" sibTransId="{FD013806-C4CD-4091-B06A-54F628AE13FB}"/>
    <dgm:cxn modelId="{4ECAC700-406A-48E2-BECF-9F9AC015B66F}" type="presOf" srcId="{10B9F872-6A5D-413E-A26E-91F3EEFEE706}" destId="{9F3D283D-3F22-4CC9-BC66-16284A66992A}" srcOrd="0" destOrd="0" presId="urn:microsoft.com/office/officeart/2005/8/layout/vList6"/>
    <dgm:cxn modelId="{47AB8A13-F75B-418F-AF31-442E80DDD521}" type="presOf" srcId="{1A7AC2E3-47F3-4F30-BFE6-418414BF31A2}" destId="{3A86BF6B-FD43-4784-AE70-1ABADD560223}" srcOrd="0" destOrd="0" presId="urn:microsoft.com/office/officeart/2005/8/layout/vList6"/>
    <dgm:cxn modelId="{C2127D1F-64DF-48DC-9AFB-DF7F0CD8D3C5}" srcId="{3B9063F5-BE77-41E6-B319-63E69DAE189A}" destId="{C9081D48-5F06-4838-B838-298080491C92}" srcOrd="8" destOrd="0" parTransId="{6CE2B860-DD27-4B1D-9B3B-7542346574DB}" sibTransId="{14F5A0EE-0B0D-44B1-9F01-22ECA125736F}"/>
    <dgm:cxn modelId="{9C6E58B5-7F2F-44D8-8686-DB9DB0F8D455}" srcId="{3B9063F5-BE77-41E6-B319-63E69DAE189A}" destId="{EF94060A-89AF-4F75-B227-B9BD74ABFF4D}" srcOrd="4" destOrd="0" parTransId="{7845EF6F-6D0A-47BA-9403-A524EC988981}" sibTransId="{F9D524CE-4D34-4686-AE31-FCD22A713A62}"/>
    <dgm:cxn modelId="{4D3BEEA5-C316-4571-B95C-42AF35FA7827}" srcId="{3B9063F5-BE77-41E6-B319-63E69DAE189A}" destId="{62130103-39C8-43F2-8CBE-5ECD9BEED4FE}" srcOrd="10" destOrd="0" parTransId="{EC4049FF-7A3F-4614-BA9A-9B87879D5DC0}" sibTransId="{98787DC1-CEAA-45D5-BB15-91A73BBBB380}"/>
    <dgm:cxn modelId="{A18AA625-B05F-4032-99B4-E8990B64153E}" type="presOf" srcId="{3B9063F5-BE77-41E6-B319-63E69DAE189A}" destId="{19623641-D984-494B-B261-651928B0B9CA}" srcOrd="0" destOrd="0" presId="urn:microsoft.com/office/officeart/2005/8/layout/vList6"/>
    <dgm:cxn modelId="{F3E18B85-CC73-450B-8398-FF04DACF4753}" type="presOf" srcId="{8F66FEE3-F294-48BE-81A3-4A770504525A}" destId="{39DC2B82-756E-4B21-BBA4-0215111CF304}" srcOrd="0" destOrd="0" presId="urn:microsoft.com/office/officeart/2005/8/layout/vList6"/>
    <dgm:cxn modelId="{EBBC7C93-1E9F-4F8F-A667-8E084C64A43D}" srcId="{3B9063F5-BE77-41E6-B319-63E69DAE189A}" destId="{F2208F8E-B3F8-4559-B67A-9705A438292A}" srcOrd="3" destOrd="0" parTransId="{CBE0143D-111B-4F10-871B-721F890BACC2}" sibTransId="{004064DC-3F32-4718-B317-C701616BE2F6}"/>
    <dgm:cxn modelId="{2D7F3B71-D795-4B0A-9399-5AFF2E61B6AD}" srcId="{1A7AC2E3-47F3-4F30-BFE6-418414BF31A2}" destId="{07676A42-6482-499A-8808-25F1CD463D9D}" srcOrd="0" destOrd="0" parTransId="{FD578D6C-B116-44B6-B12E-2C424D624BBA}" sibTransId="{F89A88C5-3516-4510-AD5D-341F5B2D95D7}"/>
    <dgm:cxn modelId="{9308D653-A220-49FB-9301-CC395EBADC4D}" srcId="{C9081D48-5F06-4838-B838-298080491C92}" destId="{04A92B9C-3F19-457C-930D-5BB7D8FAB7EB}" srcOrd="0" destOrd="0" parTransId="{41992409-41C3-4239-96E7-5C12F8F9B5DB}" sibTransId="{18FD75BF-16BE-407A-A2CB-5F19075910E2}"/>
    <dgm:cxn modelId="{5B0430A9-8466-4B5B-BF47-C1C869362603}" srcId="{F6986DC9-FB60-47A1-928A-584C0BCE9487}" destId="{506EB7C5-54A2-4B38-AD4C-499D602B0437}" srcOrd="0" destOrd="0" parTransId="{CA4A6EDC-CBB9-4C7A-B516-6A230650B1BF}" sibTransId="{5B9053FD-51F8-43D4-A0E8-E7490E35387D}"/>
    <dgm:cxn modelId="{6C055050-C91B-4E64-8C2C-F2C6401BA753}" type="presOf" srcId="{F2208F8E-B3F8-4559-B67A-9705A438292A}" destId="{C7918791-307A-4947-9504-3B7D95301E1D}" srcOrd="0" destOrd="0" presId="urn:microsoft.com/office/officeart/2005/8/layout/vList6"/>
    <dgm:cxn modelId="{147242D5-5998-4F27-98CC-A2C84991E53B}" srcId="{3B9063F5-BE77-41E6-B319-63E69DAE189A}" destId="{1A7AC2E3-47F3-4F30-BFE6-418414BF31A2}" srcOrd="2" destOrd="0" parTransId="{449ED679-6726-4406-A37A-2DCAB0B1DB5C}" sibTransId="{DE6ED91C-293D-4BDE-88FA-DBA8A7A36A9F}"/>
    <dgm:cxn modelId="{6721A8F9-6C72-450A-B3CA-FB87561567A1}" type="presOf" srcId="{6549B121-08BE-4E33-B140-9E9E2E7DA937}" destId="{A61F448A-6B25-4707-A147-9EF6218CFE39}" srcOrd="0" destOrd="0" presId="urn:microsoft.com/office/officeart/2005/8/layout/vList6"/>
    <dgm:cxn modelId="{6D8D26A8-D091-4FA7-864B-21E2E38B3B01}" srcId="{3B9063F5-BE77-41E6-B319-63E69DAE189A}" destId="{F6986DC9-FB60-47A1-928A-584C0BCE9487}" srcOrd="7" destOrd="0" parTransId="{53158970-A630-4360-AE40-132D40F7E9D3}" sibTransId="{FBDEDF82-3D7D-4F26-A693-E3F59FE41774}"/>
    <dgm:cxn modelId="{5B0BA3CB-F2C4-4BF8-9006-6A1F085EBB21}" type="presOf" srcId="{B5A42776-38AC-44FB-8EED-97EA2ED3626C}" destId="{13079BE7-7AB4-4DDC-B96D-C9F5CB23F9AD}" srcOrd="0" destOrd="0" presId="urn:microsoft.com/office/officeart/2005/8/layout/vList6"/>
    <dgm:cxn modelId="{85F20F77-3464-464E-AE4F-754D50C25007}" type="presOf" srcId="{EF94060A-89AF-4F75-B227-B9BD74ABFF4D}" destId="{1DB49178-5B85-475B-B8CB-D7D333441702}" srcOrd="0" destOrd="0" presId="urn:microsoft.com/office/officeart/2005/8/layout/vList6"/>
    <dgm:cxn modelId="{4DD62BF1-5C7C-4C03-ADEF-E786645B5FF2}" type="presOf" srcId="{F6986DC9-FB60-47A1-928A-584C0BCE9487}" destId="{D8472AB0-2767-4B2B-94B8-74E1A55250A9}" srcOrd="0" destOrd="0" presId="urn:microsoft.com/office/officeart/2005/8/layout/vList6"/>
    <dgm:cxn modelId="{B779CAA4-3173-40EB-A143-1255F3717F0D}" type="presParOf" srcId="{19623641-D984-494B-B261-651928B0B9CA}" destId="{0B844D29-6F0B-4284-B65F-74966B300FA7}" srcOrd="0" destOrd="0" presId="urn:microsoft.com/office/officeart/2005/8/layout/vList6"/>
    <dgm:cxn modelId="{2408DACF-C1F1-4FE4-94FC-05C4C42D8841}" type="presParOf" srcId="{0B844D29-6F0B-4284-B65F-74966B300FA7}" destId="{EFD72E78-9958-4A68-B2AA-AB080445CCFF}" srcOrd="0" destOrd="0" presId="urn:microsoft.com/office/officeart/2005/8/layout/vList6"/>
    <dgm:cxn modelId="{0907ABEF-AD63-4ECA-8BBE-652814284B63}" type="presParOf" srcId="{0B844D29-6F0B-4284-B65F-74966B300FA7}" destId="{EC47E85C-57D2-4DF5-9D75-026506194F17}" srcOrd="1" destOrd="0" presId="urn:microsoft.com/office/officeart/2005/8/layout/vList6"/>
    <dgm:cxn modelId="{FF225B34-3ED4-4DFD-BD25-944577720448}" type="presParOf" srcId="{19623641-D984-494B-B261-651928B0B9CA}" destId="{F9E0BAA9-5358-4A9C-A88F-2EC2CF6C5BA5}" srcOrd="1" destOrd="0" presId="urn:microsoft.com/office/officeart/2005/8/layout/vList6"/>
    <dgm:cxn modelId="{98500389-1183-49EF-BC2B-58103547331C}" type="presParOf" srcId="{19623641-D984-494B-B261-651928B0B9CA}" destId="{CFFA77B6-C3A6-4C88-8BCC-CB60D183C894}" srcOrd="2" destOrd="0" presId="urn:microsoft.com/office/officeart/2005/8/layout/vList6"/>
    <dgm:cxn modelId="{F778FC74-6E6D-474E-A52B-0EDD39946727}" type="presParOf" srcId="{CFFA77B6-C3A6-4C88-8BCC-CB60D183C894}" destId="{4E1470DC-5B2B-4252-9879-C8F7D25E74B3}" srcOrd="0" destOrd="0" presId="urn:microsoft.com/office/officeart/2005/8/layout/vList6"/>
    <dgm:cxn modelId="{5CD5A03A-16D8-4531-929D-C3799D039FEC}" type="presParOf" srcId="{CFFA77B6-C3A6-4C88-8BCC-CB60D183C894}" destId="{07377C58-8976-4BA8-BCCA-B21C9597E26E}" srcOrd="1" destOrd="0" presId="urn:microsoft.com/office/officeart/2005/8/layout/vList6"/>
    <dgm:cxn modelId="{41B8A9A9-6CE5-4FC5-92C8-00F850057AE0}" type="presParOf" srcId="{19623641-D984-494B-B261-651928B0B9CA}" destId="{F9F1BC50-AB97-4222-B979-0061372053B6}" srcOrd="3" destOrd="0" presId="urn:microsoft.com/office/officeart/2005/8/layout/vList6"/>
    <dgm:cxn modelId="{AE21A09F-658B-4525-8F40-2A423723D918}" type="presParOf" srcId="{19623641-D984-494B-B261-651928B0B9CA}" destId="{80CEE7BC-1354-4396-91BA-5D81F70BD49B}" srcOrd="4" destOrd="0" presId="urn:microsoft.com/office/officeart/2005/8/layout/vList6"/>
    <dgm:cxn modelId="{89301C2F-A797-42DA-89E8-EDC1A6C0D723}" type="presParOf" srcId="{80CEE7BC-1354-4396-91BA-5D81F70BD49B}" destId="{3A86BF6B-FD43-4784-AE70-1ABADD560223}" srcOrd="0" destOrd="0" presId="urn:microsoft.com/office/officeart/2005/8/layout/vList6"/>
    <dgm:cxn modelId="{1FD444B8-C929-4FB2-8AA4-3A3D3B2F97C4}" type="presParOf" srcId="{80CEE7BC-1354-4396-91BA-5D81F70BD49B}" destId="{0C5119CB-470A-4E37-9CB8-396805344582}" srcOrd="1" destOrd="0" presId="urn:microsoft.com/office/officeart/2005/8/layout/vList6"/>
    <dgm:cxn modelId="{CD0F684E-B79B-48D9-8F5E-91490C443365}" type="presParOf" srcId="{19623641-D984-494B-B261-651928B0B9CA}" destId="{B064048F-4D89-43F4-9238-5411434DC794}" srcOrd="5" destOrd="0" presId="urn:microsoft.com/office/officeart/2005/8/layout/vList6"/>
    <dgm:cxn modelId="{8BA126EE-1465-4A4E-8572-A7F607A8D3D1}" type="presParOf" srcId="{19623641-D984-494B-B261-651928B0B9CA}" destId="{6E865675-3C85-40E0-8AF5-79523AEF9FBC}" srcOrd="6" destOrd="0" presId="urn:microsoft.com/office/officeart/2005/8/layout/vList6"/>
    <dgm:cxn modelId="{23651338-4DC0-4B63-9793-D45FF229773E}" type="presParOf" srcId="{6E865675-3C85-40E0-8AF5-79523AEF9FBC}" destId="{C7918791-307A-4947-9504-3B7D95301E1D}" srcOrd="0" destOrd="0" presId="urn:microsoft.com/office/officeart/2005/8/layout/vList6"/>
    <dgm:cxn modelId="{F1C15EAB-8090-4137-8C94-B32C06B46FA2}" type="presParOf" srcId="{6E865675-3C85-40E0-8AF5-79523AEF9FBC}" destId="{FD7DE778-42DB-4B2B-907A-11EEF13458E4}" srcOrd="1" destOrd="0" presId="urn:microsoft.com/office/officeart/2005/8/layout/vList6"/>
    <dgm:cxn modelId="{04DE8C0F-BC1D-4197-8C2A-73BDE55F2FB7}" type="presParOf" srcId="{19623641-D984-494B-B261-651928B0B9CA}" destId="{E9BBAD20-22D9-4D2B-A41C-B306517E2F8A}" srcOrd="7" destOrd="0" presId="urn:microsoft.com/office/officeart/2005/8/layout/vList6"/>
    <dgm:cxn modelId="{1F34BC57-5BC5-4A8A-B9C4-A357CCAD3429}" type="presParOf" srcId="{19623641-D984-494B-B261-651928B0B9CA}" destId="{D208F28F-A5A1-489F-B347-C3B996CC8138}" srcOrd="8" destOrd="0" presId="urn:microsoft.com/office/officeart/2005/8/layout/vList6"/>
    <dgm:cxn modelId="{89DA4CFA-BAE4-4065-AA5B-D9AEA877B457}" type="presParOf" srcId="{D208F28F-A5A1-489F-B347-C3B996CC8138}" destId="{1DB49178-5B85-475B-B8CB-D7D333441702}" srcOrd="0" destOrd="0" presId="urn:microsoft.com/office/officeart/2005/8/layout/vList6"/>
    <dgm:cxn modelId="{8D6382B7-DED7-4E1A-8A98-0D733336E503}" type="presParOf" srcId="{D208F28F-A5A1-489F-B347-C3B996CC8138}" destId="{13079BE7-7AB4-4DDC-B96D-C9F5CB23F9AD}" srcOrd="1" destOrd="0" presId="urn:microsoft.com/office/officeart/2005/8/layout/vList6"/>
    <dgm:cxn modelId="{A7D5D3E7-81CA-42B3-8304-D2EFF1BA12CA}" type="presParOf" srcId="{19623641-D984-494B-B261-651928B0B9CA}" destId="{9605DE2F-F745-41C7-A47C-2CFAD8FC7899}" srcOrd="9" destOrd="0" presId="urn:microsoft.com/office/officeart/2005/8/layout/vList6"/>
    <dgm:cxn modelId="{84A4531D-9735-4FBE-95E7-7978972A0945}" type="presParOf" srcId="{19623641-D984-494B-B261-651928B0B9CA}" destId="{05F05C62-8817-424E-AED9-3829C42FC533}" srcOrd="10" destOrd="0" presId="urn:microsoft.com/office/officeart/2005/8/layout/vList6"/>
    <dgm:cxn modelId="{5EC85AA4-F536-40ED-9BA3-47AE3FA6EAAA}" type="presParOf" srcId="{05F05C62-8817-424E-AED9-3829C42FC533}" destId="{ED9439D6-F33E-4CBA-89E1-A78CD7415881}" srcOrd="0" destOrd="0" presId="urn:microsoft.com/office/officeart/2005/8/layout/vList6"/>
    <dgm:cxn modelId="{9EDB3440-FF01-4DF9-B417-A892EE381845}" type="presParOf" srcId="{05F05C62-8817-424E-AED9-3829C42FC533}" destId="{69D90807-DAC9-483F-A82D-36D139567E03}" srcOrd="1" destOrd="0" presId="urn:microsoft.com/office/officeart/2005/8/layout/vList6"/>
    <dgm:cxn modelId="{DF2D85DE-ADAB-4F4E-9956-A5C703C2BECD}" type="presParOf" srcId="{19623641-D984-494B-B261-651928B0B9CA}" destId="{E5038012-64C0-4437-B53E-E0B44ADA52E4}" srcOrd="11" destOrd="0" presId="urn:microsoft.com/office/officeart/2005/8/layout/vList6"/>
    <dgm:cxn modelId="{4FF993A0-0898-41FA-837E-2A53663BF938}" type="presParOf" srcId="{19623641-D984-494B-B261-651928B0B9CA}" destId="{419724CD-558D-443B-AE9F-180B7FC5C964}" srcOrd="12" destOrd="0" presId="urn:microsoft.com/office/officeart/2005/8/layout/vList6"/>
    <dgm:cxn modelId="{1AA292AA-D738-4B70-8EA1-065D1CCD26A7}" type="presParOf" srcId="{419724CD-558D-443B-AE9F-180B7FC5C964}" destId="{39DC2B82-756E-4B21-BBA4-0215111CF304}" srcOrd="0" destOrd="0" presId="urn:microsoft.com/office/officeart/2005/8/layout/vList6"/>
    <dgm:cxn modelId="{73C9B2E1-0891-4565-8712-731C92A0DE58}" type="presParOf" srcId="{419724CD-558D-443B-AE9F-180B7FC5C964}" destId="{A61F448A-6B25-4707-A147-9EF6218CFE39}" srcOrd="1" destOrd="0" presId="urn:microsoft.com/office/officeart/2005/8/layout/vList6"/>
    <dgm:cxn modelId="{4C59F15F-4540-4C6D-B2AF-4BB9DF504FCB}" type="presParOf" srcId="{19623641-D984-494B-B261-651928B0B9CA}" destId="{09106776-88C1-4604-B7F4-9FDAD66D626C}" srcOrd="13" destOrd="0" presId="urn:microsoft.com/office/officeart/2005/8/layout/vList6"/>
    <dgm:cxn modelId="{67515E0A-2D02-4F34-835F-2E1E6AB5FCA6}" type="presParOf" srcId="{19623641-D984-494B-B261-651928B0B9CA}" destId="{39A674F8-808B-4DAB-88CD-D9CF43B64B22}" srcOrd="14" destOrd="0" presId="urn:microsoft.com/office/officeart/2005/8/layout/vList6"/>
    <dgm:cxn modelId="{907DFDA1-0572-48E4-9906-7E380362CBE1}" type="presParOf" srcId="{39A674F8-808B-4DAB-88CD-D9CF43B64B22}" destId="{D8472AB0-2767-4B2B-94B8-74E1A55250A9}" srcOrd="0" destOrd="0" presId="urn:microsoft.com/office/officeart/2005/8/layout/vList6"/>
    <dgm:cxn modelId="{291E2747-2B50-4721-94F7-B84D4144A844}" type="presParOf" srcId="{39A674F8-808B-4DAB-88CD-D9CF43B64B22}" destId="{B98F9B78-139B-4EA7-879F-E10655C5EF5C}" srcOrd="1" destOrd="0" presId="urn:microsoft.com/office/officeart/2005/8/layout/vList6"/>
    <dgm:cxn modelId="{43404986-36D9-41A5-95C7-4D2B6DC00E8C}" type="presParOf" srcId="{19623641-D984-494B-B261-651928B0B9CA}" destId="{5ECEEAF4-7975-4036-A49C-F7B901498519}" srcOrd="15" destOrd="0" presId="urn:microsoft.com/office/officeart/2005/8/layout/vList6"/>
    <dgm:cxn modelId="{B081E297-3380-4316-A121-053B67561256}" type="presParOf" srcId="{19623641-D984-494B-B261-651928B0B9CA}" destId="{B365824D-9465-4B4C-A4F9-115B5C8416E7}" srcOrd="16" destOrd="0" presId="urn:microsoft.com/office/officeart/2005/8/layout/vList6"/>
    <dgm:cxn modelId="{0A883789-D9EA-4E51-A82F-74BB9B364C47}" type="presParOf" srcId="{B365824D-9465-4B4C-A4F9-115B5C8416E7}" destId="{F7498742-9EE9-4944-AA42-0BE27D917A92}" srcOrd="0" destOrd="0" presId="urn:microsoft.com/office/officeart/2005/8/layout/vList6"/>
    <dgm:cxn modelId="{CEB2D149-6279-4642-B08E-60C0138BB9C9}" type="presParOf" srcId="{B365824D-9465-4B4C-A4F9-115B5C8416E7}" destId="{AA3A2E4D-058E-4903-8403-C1FAA60EB8B2}" srcOrd="1" destOrd="0" presId="urn:microsoft.com/office/officeart/2005/8/layout/vList6"/>
    <dgm:cxn modelId="{F3337FDC-0855-4559-81BA-79F6BB0C8D11}" type="presParOf" srcId="{19623641-D984-494B-B261-651928B0B9CA}" destId="{C0818A44-42EF-418F-8EDA-CF1479B496C8}" srcOrd="17" destOrd="0" presId="urn:microsoft.com/office/officeart/2005/8/layout/vList6"/>
    <dgm:cxn modelId="{3D5B2AD6-6F67-4EBD-B908-12687D48AEE0}" type="presParOf" srcId="{19623641-D984-494B-B261-651928B0B9CA}" destId="{0AE93AB9-D456-44AE-B77D-0ED9B74777C6}" srcOrd="18" destOrd="0" presId="urn:microsoft.com/office/officeart/2005/8/layout/vList6"/>
    <dgm:cxn modelId="{A41592DF-CDFE-4E87-BA00-D626D4CF0F66}" type="presParOf" srcId="{0AE93AB9-D456-44AE-B77D-0ED9B74777C6}" destId="{66134BEA-8258-46C6-A0BE-69E0F7BCA3A4}" srcOrd="0" destOrd="0" presId="urn:microsoft.com/office/officeart/2005/8/layout/vList6"/>
    <dgm:cxn modelId="{E0262A1B-8D66-4F7E-93E0-880C8CF1CC6F}" type="presParOf" srcId="{0AE93AB9-D456-44AE-B77D-0ED9B74777C6}" destId="{6761F7F2-7BB5-44FE-A485-E7E1E95F7D2D}" srcOrd="1" destOrd="0" presId="urn:microsoft.com/office/officeart/2005/8/layout/vList6"/>
    <dgm:cxn modelId="{942E3B76-83D8-4572-8052-26BED71E2E07}" type="presParOf" srcId="{19623641-D984-494B-B261-651928B0B9CA}" destId="{347A4C90-C766-48E1-9DDC-B1C2890EC6AE}" srcOrd="19" destOrd="0" presId="urn:microsoft.com/office/officeart/2005/8/layout/vList6"/>
    <dgm:cxn modelId="{0A50E04F-670C-4BB7-A4F0-183AEB647293}" type="presParOf" srcId="{19623641-D984-494B-B261-651928B0B9CA}" destId="{0B4CB883-3B94-49B8-A91B-B3BF5C0DF159}" srcOrd="20" destOrd="0" presId="urn:microsoft.com/office/officeart/2005/8/layout/vList6"/>
    <dgm:cxn modelId="{08EF85D2-AEAD-4857-947A-58F5530A1690}" type="presParOf" srcId="{0B4CB883-3B94-49B8-A91B-B3BF5C0DF159}" destId="{413FAE62-C20E-4FDC-8228-7C03F03C666A}" srcOrd="0" destOrd="0" presId="urn:microsoft.com/office/officeart/2005/8/layout/vList6"/>
    <dgm:cxn modelId="{78D60CC8-D17F-40E5-9AD7-4D28F7AFA771}" type="presParOf" srcId="{0B4CB883-3B94-49B8-A91B-B3BF5C0DF159}" destId="{9F3D283D-3F22-4CC9-BC66-16284A66992A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15FD63-D21A-4D35-B954-425AEA1101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F0CD17-E03C-4F1C-BE4A-A34AC4B3D637}">
      <dgm:prSet/>
      <dgm:spPr/>
      <dgm:t>
        <a:bodyPr/>
        <a:lstStyle/>
        <a:p>
          <a:pPr rtl="0"/>
          <a:r>
            <a:rPr lang="cs-CZ" dirty="0" smtClean="0"/>
            <a:t>moje kamarádka</a:t>
          </a:r>
          <a:endParaRPr lang="cs-CZ" dirty="0"/>
        </a:p>
      </dgm:t>
    </dgm:pt>
    <dgm:pt modelId="{ECA271BF-902C-4BF6-BB4F-30634541E4C6}" type="parTrans" cxnId="{6F0A20A5-8A9C-4A0A-9C3F-0311A846F79B}">
      <dgm:prSet/>
      <dgm:spPr/>
      <dgm:t>
        <a:bodyPr/>
        <a:lstStyle/>
        <a:p>
          <a:endParaRPr lang="cs-CZ"/>
        </a:p>
      </dgm:t>
    </dgm:pt>
    <dgm:pt modelId="{BDFEF315-377D-4963-A1A0-B593A04642A8}" type="sibTrans" cxnId="{6F0A20A5-8A9C-4A0A-9C3F-0311A846F79B}">
      <dgm:prSet/>
      <dgm:spPr/>
      <dgm:t>
        <a:bodyPr/>
        <a:lstStyle/>
        <a:p>
          <a:endParaRPr lang="cs-CZ"/>
        </a:p>
      </dgm:t>
    </dgm:pt>
    <dgm:pt modelId="{DBD867D6-8751-46E1-8E50-E8038F235102}">
      <dgm:prSet/>
      <dgm:spPr/>
      <dgm:t>
        <a:bodyPr/>
        <a:lstStyle/>
        <a:p>
          <a:pPr rtl="0"/>
          <a:r>
            <a:rPr lang="cs-CZ" dirty="0" smtClean="0"/>
            <a:t>kamarádka chodí</a:t>
          </a:r>
          <a:endParaRPr lang="cs-CZ" dirty="0"/>
        </a:p>
      </dgm:t>
    </dgm:pt>
    <dgm:pt modelId="{91D7E875-4B71-4C29-838F-287A66290578}" type="parTrans" cxnId="{76E65932-5887-4EFF-8ACE-B158A00EC644}">
      <dgm:prSet/>
      <dgm:spPr/>
      <dgm:t>
        <a:bodyPr/>
        <a:lstStyle/>
        <a:p>
          <a:endParaRPr lang="cs-CZ"/>
        </a:p>
      </dgm:t>
    </dgm:pt>
    <dgm:pt modelId="{7C809BA1-4612-408E-A63C-7F0FC96EFEAC}" type="sibTrans" cxnId="{76E65932-5887-4EFF-8ACE-B158A00EC644}">
      <dgm:prSet/>
      <dgm:spPr/>
      <dgm:t>
        <a:bodyPr/>
        <a:lstStyle/>
        <a:p>
          <a:endParaRPr lang="cs-CZ"/>
        </a:p>
      </dgm:t>
    </dgm:pt>
    <dgm:pt modelId="{5BEFC6AA-16D1-4507-B0E4-C2D01CAE8C9F}">
      <dgm:prSet/>
      <dgm:spPr/>
      <dgm:t>
        <a:bodyPr/>
        <a:lstStyle/>
        <a:p>
          <a:pPr rtl="0"/>
          <a:r>
            <a:rPr lang="cs-CZ" dirty="0" smtClean="0"/>
            <a:t>chodí do kroužku</a:t>
          </a:r>
          <a:endParaRPr lang="cs-CZ" dirty="0"/>
        </a:p>
      </dgm:t>
    </dgm:pt>
    <dgm:pt modelId="{7635CF93-D63B-4C53-8920-D2662C001EC5}" type="parTrans" cxnId="{CC546C5E-8043-4AA0-A35D-36A554DAD6FC}">
      <dgm:prSet/>
      <dgm:spPr/>
      <dgm:t>
        <a:bodyPr/>
        <a:lstStyle/>
        <a:p>
          <a:endParaRPr lang="cs-CZ"/>
        </a:p>
      </dgm:t>
    </dgm:pt>
    <dgm:pt modelId="{2B98B1DB-E173-4195-85E3-E50EFC872281}" type="sibTrans" cxnId="{CC546C5E-8043-4AA0-A35D-36A554DAD6FC}">
      <dgm:prSet/>
      <dgm:spPr/>
      <dgm:t>
        <a:bodyPr/>
        <a:lstStyle/>
        <a:p>
          <a:endParaRPr lang="cs-CZ"/>
        </a:p>
      </dgm:t>
    </dgm:pt>
    <dgm:pt modelId="{90B56D2A-2495-44F9-A4C3-D4AA485C6CA1}">
      <dgm:prSet/>
      <dgm:spPr/>
      <dgm:t>
        <a:bodyPr/>
        <a:lstStyle/>
        <a:p>
          <a:pPr rtl="0"/>
          <a:r>
            <a:rPr lang="cs-CZ" dirty="0" smtClean="0"/>
            <a:t>do výtvarného kroužku</a:t>
          </a:r>
          <a:endParaRPr lang="cs-CZ" dirty="0"/>
        </a:p>
      </dgm:t>
    </dgm:pt>
    <dgm:pt modelId="{33F98046-BA1A-4633-9C67-B696FB27A48E}" type="parTrans" cxnId="{EA38BF94-55C6-402A-97A1-680B24486E55}">
      <dgm:prSet/>
      <dgm:spPr/>
      <dgm:t>
        <a:bodyPr/>
        <a:lstStyle/>
        <a:p>
          <a:endParaRPr lang="cs-CZ"/>
        </a:p>
      </dgm:t>
    </dgm:pt>
    <dgm:pt modelId="{400E1E34-86EC-4352-9F64-FAE076EA42D1}" type="sibTrans" cxnId="{EA38BF94-55C6-402A-97A1-680B24486E55}">
      <dgm:prSet/>
      <dgm:spPr/>
      <dgm:t>
        <a:bodyPr/>
        <a:lstStyle/>
        <a:p>
          <a:endParaRPr lang="cs-CZ"/>
        </a:p>
      </dgm:t>
    </dgm:pt>
    <dgm:pt modelId="{8519525C-A9D6-4204-824E-93CB1D3C4A6F}" type="pres">
      <dgm:prSet presAssocID="{CA15FD63-D21A-4D35-B954-425AEA11010A}" presName="linear" presStyleCnt="0">
        <dgm:presLayoutVars>
          <dgm:animLvl val="lvl"/>
          <dgm:resizeHandles val="exact"/>
        </dgm:presLayoutVars>
      </dgm:prSet>
      <dgm:spPr/>
    </dgm:pt>
    <dgm:pt modelId="{A01D9597-D71A-4CB0-8E37-EB0FDA4F357D}" type="pres">
      <dgm:prSet presAssocID="{09F0CD17-E03C-4F1C-BE4A-A34AC4B3D637}" presName="parentText" presStyleLbl="node1" presStyleIdx="0" presStyleCnt="4" custLinFactNeighborX="480" custLinFactNeighborY="-11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1907CD-412D-4C57-8B51-3D2B88D9F6B0}" type="pres">
      <dgm:prSet presAssocID="{BDFEF315-377D-4963-A1A0-B593A04642A8}" presName="spacer" presStyleCnt="0"/>
      <dgm:spPr/>
    </dgm:pt>
    <dgm:pt modelId="{C1F457EE-2AB1-4DBF-92E8-6D65C98CE673}" type="pres">
      <dgm:prSet presAssocID="{DBD867D6-8751-46E1-8E50-E8038F23510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69530-B4AF-4A67-96D6-3665393061CC}" type="pres">
      <dgm:prSet presAssocID="{7C809BA1-4612-408E-A63C-7F0FC96EFEAC}" presName="spacer" presStyleCnt="0"/>
      <dgm:spPr/>
    </dgm:pt>
    <dgm:pt modelId="{E3F36DD0-B560-4DD5-89E0-BEA2DDC6606E}" type="pres">
      <dgm:prSet presAssocID="{5BEFC6AA-16D1-4507-B0E4-C2D01CAE8C9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13DCEE-2669-402B-96A2-64D2112EB458}" type="pres">
      <dgm:prSet presAssocID="{2B98B1DB-E173-4195-85E3-E50EFC872281}" presName="spacer" presStyleCnt="0"/>
      <dgm:spPr/>
    </dgm:pt>
    <dgm:pt modelId="{5501CD0D-A8E9-42CC-B5B9-3BECDC95D7C3}" type="pres">
      <dgm:prSet presAssocID="{90B56D2A-2495-44F9-A4C3-D4AA485C6CA1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546C5E-8043-4AA0-A35D-36A554DAD6FC}" srcId="{CA15FD63-D21A-4D35-B954-425AEA11010A}" destId="{5BEFC6AA-16D1-4507-B0E4-C2D01CAE8C9F}" srcOrd="2" destOrd="0" parTransId="{7635CF93-D63B-4C53-8920-D2662C001EC5}" sibTransId="{2B98B1DB-E173-4195-85E3-E50EFC872281}"/>
    <dgm:cxn modelId="{EA38BF94-55C6-402A-97A1-680B24486E55}" srcId="{CA15FD63-D21A-4D35-B954-425AEA11010A}" destId="{90B56D2A-2495-44F9-A4C3-D4AA485C6CA1}" srcOrd="3" destOrd="0" parTransId="{33F98046-BA1A-4633-9C67-B696FB27A48E}" sibTransId="{400E1E34-86EC-4352-9F64-FAE076EA42D1}"/>
    <dgm:cxn modelId="{76E65932-5887-4EFF-8ACE-B158A00EC644}" srcId="{CA15FD63-D21A-4D35-B954-425AEA11010A}" destId="{DBD867D6-8751-46E1-8E50-E8038F235102}" srcOrd="1" destOrd="0" parTransId="{91D7E875-4B71-4C29-838F-287A66290578}" sibTransId="{7C809BA1-4612-408E-A63C-7F0FC96EFEAC}"/>
    <dgm:cxn modelId="{CB0AFC83-99AD-4BD2-8BC8-EA8BEC93C25E}" type="presOf" srcId="{5BEFC6AA-16D1-4507-B0E4-C2D01CAE8C9F}" destId="{E3F36DD0-B560-4DD5-89E0-BEA2DDC6606E}" srcOrd="0" destOrd="0" presId="urn:microsoft.com/office/officeart/2005/8/layout/vList2"/>
    <dgm:cxn modelId="{BF2B24F8-1566-4C3C-84F7-2A7046E8E33E}" type="presOf" srcId="{DBD867D6-8751-46E1-8E50-E8038F235102}" destId="{C1F457EE-2AB1-4DBF-92E8-6D65C98CE673}" srcOrd="0" destOrd="0" presId="urn:microsoft.com/office/officeart/2005/8/layout/vList2"/>
    <dgm:cxn modelId="{A6533385-6276-4647-82F5-54DDAADABE57}" type="presOf" srcId="{09F0CD17-E03C-4F1C-BE4A-A34AC4B3D637}" destId="{A01D9597-D71A-4CB0-8E37-EB0FDA4F357D}" srcOrd="0" destOrd="0" presId="urn:microsoft.com/office/officeart/2005/8/layout/vList2"/>
    <dgm:cxn modelId="{6F0A20A5-8A9C-4A0A-9C3F-0311A846F79B}" srcId="{CA15FD63-D21A-4D35-B954-425AEA11010A}" destId="{09F0CD17-E03C-4F1C-BE4A-A34AC4B3D637}" srcOrd="0" destOrd="0" parTransId="{ECA271BF-902C-4BF6-BB4F-30634541E4C6}" sibTransId="{BDFEF315-377D-4963-A1A0-B593A04642A8}"/>
    <dgm:cxn modelId="{1289F8D7-29D5-4C96-85C3-A91508505EE9}" type="presOf" srcId="{90B56D2A-2495-44F9-A4C3-D4AA485C6CA1}" destId="{5501CD0D-A8E9-42CC-B5B9-3BECDC95D7C3}" srcOrd="0" destOrd="0" presId="urn:microsoft.com/office/officeart/2005/8/layout/vList2"/>
    <dgm:cxn modelId="{4C8D944C-B282-40E9-985E-FA5501A74AB6}" type="presOf" srcId="{CA15FD63-D21A-4D35-B954-425AEA11010A}" destId="{8519525C-A9D6-4204-824E-93CB1D3C4A6F}" srcOrd="0" destOrd="0" presId="urn:microsoft.com/office/officeart/2005/8/layout/vList2"/>
    <dgm:cxn modelId="{96775FFE-56BF-4C15-B5C9-B84462719A33}" type="presParOf" srcId="{8519525C-A9D6-4204-824E-93CB1D3C4A6F}" destId="{A01D9597-D71A-4CB0-8E37-EB0FDA4F357D}" srcOrd="0" destOrd="0" presId="urn:microsoft.com/office/officeart/2005/8/layout/vList2"/>
    <dgm:cxn modelId="{F4AFEFC2-2A02-4AB9-B1EA-DB2D953F6571}" type="presParOf" srcId="{8519525C-A9D6-4204-824E-93CB1D3C4A6F}" destId="{301907CD-412D-4C57-8B51-3D2B88D9F6B0}" srcOrd="1" destOrd="0" presId="urn:microsoft.com/office/officeart/2005/8/layout/vList2"/>
    <dgm:cxn modelId="{F5D524F3-21FD-46BE-9150-5ACEBE6AB9A9}" type="presParOf" srcId="{8519525C-A9D6-4204-824E-93CB1D3C4A6F}" destId="{C1F457EE-2AB1-4DBF-92E8-6D65C98CE673}" srcOrd="2" destOrd="0" presId="urn:microsoft.com/office/officeart/2005/8/layout/vList2"/>
    <dgm:cxn modelId="{F5E43BE3-5789-446C-B928-048DDCFE6C8A}" type="presParOf" srcId="{8519525C-A9D6-4204-824E-93CB1D3C4A6F}" destId="{0DE69530-B4AF-4A67-96D6-3665393061CC}" srcOrd="3" destOrd="0" presId="urn:microsoft.com/office/officeart/2005/8/layout/vList2"/>
    <dgm:cxn modelId="{4E1B3F39-0D8C-4985-9FAC-405765BEDAC2}" type="presParOf" srcId="{8519525C-A9D6-4204-824E-93CB1D3C4A6F}" destId="{E3F36DD0-B560-4DD5-89E0-BEA2DDC6606E}" srcOrd="4" destOrd="0" presId="urn:microsoft.com/office/officeart/2005/8/layout/vList2"/>
    <dgm:cxn modelId="{1FC26C61-5777-4F4D-960C-A25B7E3BE74A}" type="presParOf" srcId="{8519525C-A9D6-4204-824E-93CB1D3C4A6F}" destId="{DC13DCEE-2669-402B-96A2-64D2112EB458}" srcOrd="5" destOrd="0" presId="urn:microsoft.com/office/officeart/2005/8/layout/vList2"/>
    <dgm:cxn modelId="{FFA2A7BA-4145-41D0-92ED-A20AE2DC3F02}" type="presParOf" srcId="{8519525C-A9D6-4204-824E-93CB1D3C4A6F}" destId="{5501CD0D-A8E9-42CC-B5B9-3BECDC95D7C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3619A4-34D3-43A1-87E7-E684F5D5A7D0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C5877B5-36F9-4612-8718-0B3EE6DDF498}">
      <dgm:prSet/>
      <dgm:spPr/>
      <dgm:t>
        <a:bodyPr/>
        <a:lstStyle/>
        <a:p>
          <a:pPr rtl="0"/>
          <a:r>
            <a:rPr lang="cs-CZ" dirty="0" smtClean="0">
              <a:solidFill>
                <a:srgbClr val="C00000"/>
              </a:solidFill>
            </a:rPr>
            <a:t>Základní skladební dvojici</a:t>
          </a:r>
          <a:endParaRPr lang="cs-CZ" dirty="0">
            <a:solidFill>
              <a:srgbClr val="C00000"/>
            </a:solidFill>
          </a:endParaRPr>
        </a:p>
      </dgm:t>
    </dgm:pt>
    <dgm:pt modelId="{3B35AEB0-CD70-475E-AD2B-509371287867}" type="parTrans" cxnId="{4A8FBD53-BF02-4E56-B9AB-584D6E442974}">
      <dgm:prSet/>
      <dgm:spPr/>
      <dgm:t>
        <a:bodyPr/>
        <a:lstStyle/>
        <a:p>
          <a:endParaRPr lang="cs-CZ"/>
        </a:p>
      </dgm:t>
    </dgm:pt>
    <dgm:pt modelId="{FDCA785F-31CE-44C9-AD26-3053B0E8DBB9}" type="sibTrans" cxnId="{4A8FBD53-BF02-4E56-B9AB-584D6E442974}">
      <dgm:prSet/>
      <dgm:spPr/>
      <dgm:t>
        <a:bodyPr/>
        <a:lstStyle/>
        <a:p>
          <a:endParaRPr lang="cs-CZ"/>
        </a:p>
      </dgm:t>
    </dgm:pt>
    <dgm:pt modelId="{C473F344-5A95-4B5A-92D8-942D489B0C28}">
      <dgm:prSet/>
      <dgm:spPr/>
      <dgm:t>
        <a:bodyPr/>
        <a:lstStyle/>
        <a:p>
          <a:pPr rtl="0"/>
          <a:r>
            <a:rPr lang="cs-CZ" dirty="0" smtClean="0">
              <a:solidFill>
                <a:srgbClr val="C00000"/>
              </a:solidFill>
            </a:rPr>
            <a:t>Určovací (vedlejší) skladební dvojice</a:t>
          </a:r>
          <a:endParaRPr lang="cs-CZ" dirty="0">
            <a:solidFill>
              <a:srgbClr val="C00000"/>
            </a:solidFill>
          </a:endParaRPr>
        </a:p>
      </dgm:t>
    </dgm:pt>
    <dgm:pt modelId="{7DD7B907-19D8-4409-9E54-DB213504E89C}" type="parTrans" cxnId="{025C37E2-6C48-45C4-B07A-B85DEF31722C}">
      <dgm:prSet/>
      <dgm:spPr/>
      <dgm:t>
        <a:bodyPr/>
        <a:lstStyle/>
        <a:p>
          <a:endParaRPr lang="cs-CZ"/>
        </a:p>
      </dgm:t>
    </dgm:pt>
    <dgm:pt modelId="{5B8CDF6B-6887-4AA9-9C8D-39F0A30848E8}" type="sibTrans" cxnId="{025C37E2-6C48-45C4-B07A-B85DEF31722C}">
      <dgm:prSet/>
      <dgm:spPr/>
      <dgm:t>
        <a:bodyPr/>
        <a:lstStyle/>
        <a:p>
          <a:endParaRPr lang="cs-CZ"/>
        </a:p>
      </dgm:t>
    </dgm:pt>
    <dgm:pt modelId="{B701B5B9-BE72-4C4B-A0C7-B3DCEAD9BF8D}" type="pres">
      <dgm:prSet presAssocID="{C73619A4-34D3-43A1-87E7-E684F5D5A7D0}" presName="compositeShape" presStyleCnt="0">
        <dgm:presLayoutVars>
          <dgm:chMax val="7"/>
          <dgm:dir/>
          <dgm:resizeHandles val="exact"/>
        </dgm:presLayoutVars>
      </dgm:prSet>
      <dgm:spPr/>
    </dgm:pt>
    <dgm:pt modelId="{4BA53A44-EBB0-4D04-85B7-17EB555403F7}" type="pres">
      <dgm:prSet presAssocID="{8C5877B5-36F9-4612-8718-0B3EE6DDF498}" presName="circ1" presStyleLbl="vennNode1" presStyleIdx="0" presStyleCnt="2"/>
      <dgm:spPr/>
    </dgm:pt>
    <dgm:pt modelId="{2F5A49E2-B61B-4FA9-BFAA-66C1843CD1F0}" type="pres">
      <dgm:prSet presAssocID="{8C5877B5-36F9-4612-8718-0B3EE6DDF49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A7B8EB1-B173-4E3C-BCBF-760074AAB5B2}" type="pres">
      <dgm:prSet presAssocID="{C473F344-5A95-4B5A-92D8-942D489B0C28}" presName="circ2" presStyleLbl="vennNode1" presStyleIdx="1" presStyleCnt="2"/>
      <dgm:spPr/>
    </dgm:pt>
    <dgm:pt modelId="{45833DCC-7027-4CDF-9F65-99367A8B8FF4}" type="pres">
      <dgm:prSet presAssocID="{C473F344-5A95-4B5A-92D8-942D489B0C2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025C37E2-6C48-45C4-B07A-B85DEF31722C}" srcId="{C73619A4-34D3-43A1-87E7-E684F5D5A7D0}" destId="{C473F344-5A95-4B5A-92D8-942D489B0C28}" srcOrd="1" destOrd="0" parTransId="{7DD7B907-19D8-4409-9E54-DB213504E89C}" sibTransId="{5B8CDF6B-6887-4AA9-9C8D-39F0A30848E8}"/>
    <dgm:cxn modelId="{D62A4406-7556-4D18-AC24-D57F99E1B168}" type="presOf" srcId="{C473F344-5A95-4B5A-92D8-942D489B0C28}" destId="{AA7B8EB1-B173-4E3C-BCBF-760074AAB5B2}" srcOrd="0" destOrd="0" presId="urn:microsoft.com/office/officeart/2005/8/layout/venn1"/>
    <dgm:cxn modelId="{E86E2695-04B7-48FF-AF55-9D1E617807A6}" type="presOf" srcId="{8C5877B5-36F9-4612-8718-0B3EE6DDF498}" destId="{2F5A49E2-B61B-4FA9-BFAA-66C1843CD1F0}" srcOrd="1" destOrd="0" presId="urn:microsoft.com/office/officeart/2005/8/layout/venn1"/>
    <dgm:cxn modelId="{4A8FBD53-BF02-4E56-B9AB-584D6E442974}" srcId="{C73619A4-34D3-43A1-87E7-E684F5D5A7D0}" destId="{8C5877B5-36F9-4612-8718-0B3EE6DDF498}" srcOrd="0" destOrd="0" parTransId="{3B35AEB0-CD70-475E-AD2B-509371287867}" sibTransId="{FDCA785F-31CE-44C9-AD26-3053B0E8DBB9}"/>
    <dgm:cxn modelId="{6BB24D88-F345-4C41-BB16-5C7F568A9558}" type="presOf" srcId="{C73619A4-34D3-43A1-87E7-E684F5D5A7D0}" destId="{B701B5B9-BE72-4C4B-A0C7-B3DCEAD9BF8D}" srcOrd="0" destOrd="0" presId="urn:microsoft.com/office/officeart/2005/8/layout/venn1"/>
    <dgm:cxn modelId="{63411C82-2E4F-43D3-A4AB-09E96265E32A}" type="presOf" srcId="{C473F344-5A95-4B5A-92D8-942D489B0C28}" destId="{45833DCC-7027-4CDF-9F65-99367A8B8FF4}" srcOrd="1" destOrd="0" presId="urn:microsoft.com/office/officeart/2005/8/layout/venn1"/>
    <dgm:cxn modelId="{3CFC2297-5ABB-4D98-A78A-701469B24A7C}" type="presOf" srcId="{8C5877B5-36F9-4612-8718-0B3EE6DDF498}" destId="{4BA53A44-EBB0-4D04-85B7-17EB555403F7}" srcOrd="0" destOrd="0" presId="urn:microsoft.com/office/officeart/2005/8/layout/venn1"/>
    <dgm:cxn modelId="{E6B02409-BA24-4AF9-AC1B-DAB7AE908A06}" type="presParOf" srcId="{B701B5B9-BE72-4C4B-A0C7-B3DCEAD9BF8D}" destId="{4BA53A44-EBB0-4D04-85B7-17EB555403F7}" srcOrd="0" destOrd="0" presId="urn:microsoft.com/office/officeart/2005/8/layout/venn1"/>
    <dgm:cxn modelId="{F1A1D4CF-74B8-4A3E-9743-9A834B877A62}" type="presParOf" srcId="{B701B5B9-BE72-4C4B-A0C7-B3DCEAD9BF8D}" destId="{2F5A49E2-B61B-4FA9-BFAA-66C1843CD1F0}" srcOrd="1" destOrd="0" presId="urn:microsoft.com/office/officeart/2005/8/layout/venn1"/>
    <dgm:cxn modelId="{C3CF4150-B3FF-484E-AABA-B4EB7284F048}" type="presParOf" srcId="{B701B5B9-BE72-4C4B-A0C7-B3DCEAD9BF8D}" destId="{AA7B8EB1-B173-4E3C-BCBF-760074AAB5B2}" srcOrd="2" destOrd="0" presId="urn:microsoft.com/office/officeart/2005/8/layout/venn1"/>
    <dgm:cxn modelId="{55405CAF-7DCD-4615-9CF7-EB3F00C6F11F}" type="presParOf" srcId="{B701B5B9-BE72-4C4B-A0C7-B3DCEAD9BF8D}" destId="{45833DCC-7027-4CDF-9F65-99367A8B8FF4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15FD63-D21A-4D35-B954-425AEA1101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F0CD17-E03C-4F1C-BE4A-A34AC4B3D637}">
      <dgm:prSet/>
      <dgm:spPr/>
      <dgm:t>
        <a:bodyPr/>
        <a:lstStyle/>
        <a:p>
          <a:pPr rtl="0"/>
          <a:r>
            <a:rPr lang="cs-CZ" dirty="0" smtClean="0"/>
            <a:t>moje kamarádka</a:t>
          </a:r>
          <a:endParaRPr lang="cs-CZ" dirty="0"/>
        </a:p>
      </dgm:t>
    </dgm:pt>
    <dgm:pt modelId="{ECA271BF-902C-4BF6-BB4F-30634541E4C6}" type="parTrans" cxnId="{6F0A20A5-8A9C-4A0A-9C3F-0311A846F79B}">
      <dgm:prSet/>
      <dgm:spPr/>
      <dgm:t>
        <a:bodyPr/>
        <a:lstStyle/>
        <a:p>
          <a:endParaRPr lang="cs-CZ"/>
        </a:p>
      </dgm:t>
    </dgm:pt>
    <dgm:pt modelId="{BDFEF315-377D-4963-A1A0-B593A04642A8}" type="sibTrans" cxnId="{6F0A20A5-8A9C-4A0A-9C3F-0311A846F79B}">
      <dgm:prSet/>
      <dgm:spPr/>
      <dgm:t>
        <a:bodyPr/>
        <a:lstStyle/>
        <a:p>
          <a:endParaRPr lang="cs-CZ"/>
        </a:p>
      </dgm:t>
    </dgm:pt>
    <dgm:pt modelId="{DBD867D6-8751-46E1-8E50-E8038F235102}">
      <dgm:prSet/>
      <dgm:spPr/>
      <dgm:t>
        <a:bodyPr/>
        <a:lstStyle/>
        <a:p>
          <a:pPr rtl="0"/>
          <a:r>
            <a:rPr lang="cs-CZ" dirty="0" smtClean="0">
              <a:solidFill>
                <a:srgbClr val="C00000"/>
              </a:solidFill>
            </a:rPr>
            <a:t>kamarádka chodí</a:t>
          </a:r>
          <a:endParaRPr lang="cs-CZ" dirty="0">
            <a:solidFill>
              <a:srgbClr val="C00000"/>
            </a:solidFill>
          </a:endParaRPr>
        </a:p>
      </dgm:t>
    </dgm:pt>
    <dgm:pt modelId="{91D7E875-4B71-4C29-838F-287A66290578}" type="parTrans" cxnId="{76E65932-5887-4EFF-8ACE-B158A00EC644}">
      <dgm:prSet/>
      <dgm:spPr/>
      <dgm:t>
        <a:bodyPr/>
        <a:lstStyle/>
        <a:p>
          <a:endParaRPr lang="cs-CZ"/>
        </a:p>
      </dgm:t>
    </dgm:pt>
    <dgm:pt modelId="{7C809BA1-4612-408E-A63C-7F0FC96EFEAC}" type="sibTrans" cxnId="{76E65932-5887-4EFF-8ACE-B158A00EC644}">
      <dgm:prSet/>
      <dgm:spPr/>
      <dgm:t>
        <a:bodyPr/>
        <a:lstStyle/>
        <a:p>
          <a:endParaRPr lang="cs-CZ"/>
        </a:p>
      </dgm:t>
    </dgm:pt>
    <dgm:pt modelId="{5BEFC6AA-16D1-4507-B0E4-C2D01CAE8C9F}">
      <dgm:prSet/>
      <dgm:spPr/>
      <dgm:t>
        <a:bodyPr/>
        <a:lstStyle/>
        <a:p>
          <a:pPr rtl="0"/>
          <a:r>
            <a:rPr lang="cs-CZ" dirty="0" smtClean="0"/>
            <a:t>chodí do kroužku</a:t>
          </a:r>
          <a:endParaRPr lang="cs-CZ" dirty="0"/>
        </a:p>
      </dgm:t>
    </dgm:pt>
    <dgm:pt modelId="{7635CF93-D63B-4C53-8920-D2662C001EC5}" type="parTrans" cxnId="{CC546C5E-8043-4AA0-A35D-36A554DAD6FC}">
      <dgm:prSet/>
      <dgm:spPr/>
      <dgm:t>
        <a:bodyPr/>
        <a:lstStyle/>
        <a:p>
          <a:endParaRPr lang="cs-CZ"/>
        </a:p>
      </dgm:t>
    </dgm:pt>
    <dgm:pt modelId="{2B98B1DB-E173-4195-85E3-E50EFC872281}" type="sibTrans" cxnId="{CC546C5E-8043-4AA0-A35D-36A554DAD6FC}">
      <dgm:prSet/>
      <dgm:spPr/>
      <dgm:t>
        <a:bodyPr/>
        <a:lstStyle/>
        <a:p>
          <a:endParaRPr lang="cs-CZ"/>
        </a:p>
      </dgm:t>
    </dgm:pt>
    <dgm:pt modelId="{90B56D2A-2495-44F9-A4C3-D4AA485C6CA1}">
      <dgm:prSet/>
      <dgm:spPr/>
      <dgm:t>
        <a:bodyPr/>
        <a:lstStyle/>
        <a:p>
          <a:pPr rtl="0"/>
          <a:r>
            <a:rPr lang="cs-CZ" dirty="0" smtClean="0"/>
            <a:t>do výtvarného kroužku</a:t>
          </a:r>
          <a:endParaRPr lang="cs-CZ" dirty="0"/>
        </a:p>
      </dgm:t>
    </dgm:pt>
    <dgm:pt modelId="{33F98046-BA1A-4633-9C67-B696FB27A48E}" type="parTrans" cxnId="{EA38BF94-55C6-402A-97A1-680B24486E55}">
      <dgm:prSet/>
      <dgm:spPr/>
      <dgm:t>
        <a:bodyPr/>
        <a:lstStyle/>
        <a:p>
          <a:endParaRPr lang="cs-CZ"/>
        </a:p>
      </dgm:t>
    </dgm:pt>
    <dgm:pt modelId="{400E1E34-86EC-4352-9F64-FAE076EA42D1}" type="sibTrans" cxnId="{EA38BF94-55C6-402A-97A1-680B24486E55}">
      <dgm:prSet/>
      <dgm:spPr/>
      <dgm:t>
        <a:bodyPr/>
        <a:lstStyle/>
        <a:p>
          <a:endParaRPr lang="cs-CZ"/>
        </a:p>
      </dgm:t>
    </dgm:pt>
    <dgm:pt modelId="{8519525C-A9D6-4204-824E-93CB1D3C4A6F}" type="pres">
      <dgm:prSet presAssocID="{CA15FD63-D21A-4D35-B954-425AEA11010A}" presName="linear" presStyleCnt="0">
        <dgm:presLayoutVars>
          <dgm:animLvl val="lvl"/>
          <dgm:resizeHandles val="exact"/>
        </dgm:presLayoutVars>
      </dgm:prSet>
      <dgm:spPr/>
    </dgm:pt>
    <dgm:pt modelId="{A01D9597-D71A-4CB0-8E37-EB0FDA4F357D}" type="pres">
      <dgm:prSet presAssocID="{09F0CD17-E03C-4F1C-BE4A-A34AC4B3D637}" presName="parentText" presStyleLbl="node1" presStyleIdx="0" presStyleCnt="4" custLinFactNeighborX="480" custLinFactNeighborY="-11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1907CD-412D-4C57-8B51-3D2B88D9F6B0}" type="pres">
      <dgm:prSet presAssocID="{BDFEF315-377D-4963-A1A0-B593A04642A8}" presName="spacer" presStyleCnt="0"/>
      <dgm:spPr/>
    </dgm:pt>
    <dgm:pt modelId="{C1F457EE-2AB1-4DBF-92E8-6D65C98CE673}" type="pres">
      <dgm:prSet presAssocID="{DBD867D6-8751-46E1-8E50-E8038F23510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69530-B4AF-4A67-96D6-3665393061CC}" type="pres">
      <dgm:prSet presAssocID="{7C809BA1-4612-408E-A63C-7F0FC96EFEAC}" presName="spacer" presStyleCnt="0"/>
      <dgm:spPr/>
    </dgm:pt>
    <dgm:pt modelId="{E3F36DD0-B560-4DD5-89E0-BEA2DDC6606E}" type="pres">
      <dgm:prSet presAssocID="{5BEFC6AA-16D1-4507-B0E4-C2D01CAE8C9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13DCEE-2669-402B-96A2-64D2112EB458}" type="pres">
      <dgm:prSet presAssocID="{2B98B1DB-E173-4195-85E3-E50EFC872281}" presName="spacer" presStyleCnt="0"/>
      <dgm:spPr/>
    </dgm:pt>
    <dgm:pt modelId="{5501CD0D-A8E9-42CC-B5B9-3BECDC95D7C3}" type="pres">
      <dgm:prSet presAssocID="{90B56D2A-2495-44F9-A4C3-D4AA485C6CA1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88A919-69CF-48BC-8E85-BF2E6363B4F0}" type="presOf" srcId="{09F0CD17-E03C-4F1C-BE4A-A34AC4B3D637}" destId="{A01D9597-D71A-4CB0-8E37-EB0FDA4F357D}" srcOrd="0" destOrd="0" presId="urn:microsoft.com/office/officeart/2005/8/layout/vList2"/>
    <dgm:cxn modelId="{76E65932-5887-4EFF-8ACE-B158A00EC644}" srcId="{CA15FD63-D21A-4D35-B954-425AEA11010A}" destId="{DBD867D6-8751-46E1-8E50-E8038F235102}" srcOrd="1" destOrd="0" parTransId="{91D7E875-4B71-4C29-838F-287A66290578}" sibTransId="{7C809BA1-4612-408E-A63C-7F0FC96EFEAC}"/>
    <dgm:cxn modelId="{77D0DA84-826D-4778-BFDD-CF81045AF715}" type="presOf" srcId="{5BEFC6AA-16D1-4507-B0E4-C2D01CAE8C9F}" destId="{E3F36DD0-B560-4DD5-89E0-BEA2DDC6606E}" srcOrd="0" destOrd="0" presId="urn:microsoft.com/office/officeart/2005/8/layout/vList2"/>
    <dgm:cxn modelId="{F61B9B54-7077-4FD1-9931-70366B57F542}" type="presOf" srcId="{90B56D2A-2495-44F9-A4C3-D4AA485C6CA1}" destId="{5501CD0D-A8E9-42CC-B5B9-3BECDC95D7C3}" srcOrd="0" destOrd="0" presId="urn:microsoft.com/office/officeart/2005/8/layout/vList2"/>
    <dgm:cxn modelId="{EA38BF94-55C6-402A-97A1-680B24486E55}" srcId="{CA15FD63-D21A-4D35-B954-425AEA11010A}" destId="{90B56D2A-2495-44F9-A4C3-D4AA485C6CA1}" srcOrd="3" destOrd="0" parTransId="{33F98046-BA1A-4633-9C67-B696FB27A48E}" sibTransId="{400E1E34-86EC-4352-9F64-FAE076EA42D1}"/>
    <dgm:cxn modelId="{6F0A20A5-8A9C-4A0A-9C3F-0311A846F79B}" srcId="{CA15FD63-D21A-4D35-B954-425AEA11010A}" destId="{09F0CD17-E03C-4F1C-BE4A-A34AC4B3D637}" srcOrd="0" destOrd="0" parTransId="{ECA271BF-902C-4BF6-BB4F-30634541E4C6}" sibTransId="{BDFEF315-377D-4963-A1A0-B593A04642A8}"/>
    <dgm:cxn modelId="{CC546C5E-8043-4AA0-A35D-36A554DAD6FC}" srcId="{CA15FD63-D21A-4D35-B954-425AEA11010A}" destId="{5BEFC6AA-16D1-4507-B0E4-C2D01CAE8C9F}" srcOrd="2" destOrd="0" parTransId="{7635CF93-D63B-4C53-8920-D2662C001EC5}" sibTransId="{2B98B1DB-E173-4195-85E3-E50EFC872281}"/>
    <dgm:cxn modelId="{75234FCE-6D8F-42BF-9C4A-F1C2248395D9}" type="presOf" srcId="{DBD867D6-8751-46E1-8E50-E8038F235102}" destId="{C1F457EE-2AB1-4DBF-92E8-6D65C98CE673}" srcOrd="0" destOrd="0" presId="urn:microsoft.com/office/officeart/2005/8/layout/vList2"/>
    <dgm:cxn modelId="{EC58F696-04A0-4DAE-A3F4-9CB2B7E4B102}" type="presOf" srcId="{CA15FD63-D21A-4D35-B954-425AEA11010A}" destId="{8519525C-A9D6-4204-824E-93CB1D3C4A6F}" srcOrd="0" destOrd="0" presId="urn:microsoft.com/office/officeart/2005/8/layout/vList2"/>
    <dgm:cxn modelId="{6BE1BD98-BF7A-49DC-9F31-9A53602EF01D}" type="presParOf" srcId="{8519525C-A9D6-4204-824E-93CB1D3C4A6F}" destId="{A01D9597-D71A-4CB0-8E37-EB0FDA4F357D}" srcOrd="0" destOrd="0" presId="urn:microsoft.com/office/officeart/2005/8/layout/vList2"/>
    <dgm:cxn modelId="{0A580455-0D0F-4173-AD6B-7D8D81E8B00C}" type="presParOf" srcId="{8519525C-A9D6-4204-824E-93CB1D3C4A6F}" destId="{301907CD-412D-4C57-8B51-3D2B88D9F6B0}" srcOrd="1" destOrd="0" presId="urn:microsoft.com/office/officeart/2005/8/layout/vList2"/>
    <dgm:cxn modelId="{D5A8E996-123B-4C9A-9B8D-D84D47A98F47}" type="presParOf" srcId="{8519525C-A9D6-4204-824E-93CB1D3C4A6F}" destId="{C1F457EE-2AB1-4DBF-92E8-6D65C98CE673}" srcOrd="2" destOrd="0" presId="urn:microsoft.com/office/officeart/2005/8/layout/vList2"/>
    <dgm:cxn modelId="{05CD7FC3-3A44-462F-A7BA-04D1A9CCBDBA}" type="presParOf" srcId="{8519525C-A9D6-4204-824E-93CB1D3C4A6F}" destId="{0DE69530-B4AF-4A67-96D6-3665393061CC}" srcOrd="3" destOrd="0" presId="urn:microsoft.com/office/officeart/2005/8/layout/vList2"/>
    <dgm:cxn modelId="{9D10EB11-3789-4B5D-94D9-D61B8740C878}" type="presParOf" srcId="{8519525C-A9D6-4204-824E-93CB1D3C4A6F}" destId="{E3F36DD0-B560-4DD5-89E0-BEA2DDC6606E}" srcOrd="4" destOrd="0" presId="urn:microsoft.com/office/officeart/2005/8/layout/vList2"/>
    <dgm:cxn modelId="{E3E2DB25-F5B7-4BCB-ABAB-78944BD9419A}" type="presParOf" srcId="{8519525C-A9D6-4204-824E-93CB1D3C4A6F}" destId="{DC13DCEE-2669-402B-96A2-64D2112EB458}" srcOrd="5" destOrd="0" presId="urn:microsoft.com/office/officeart/2005/8/layout/vList2"/>
    <dgm:cxn modelId="{A66E0328-2981-4E90-AB09-B27D2073967D}" type="presParOf" srcId="{8519525C-A9D6-4204-824E-93CB1D3C4A6F}" destId="{5501CD0D-A8E9-42CC-B5B9-3BECDC95D7C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15FD63-D21A-4D35-B954-425AEA1101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F0CD17-E03C-4F1C-BE4A-A34AC4B3D637}">
      <dgm:prSet/>
      <dgm:spPr/>
      <dgm:t>
        <a:bodyPr/>
        <a:lstStyle/>
        <a:p>
          <a:pPr rtl="0"/>
          <a:r>
            <a:rPr lang="cs-CZ" dirty="0" smtClean="0"/>
            <a:t>vedlejší skladební dvojice</a:t>
          </a:r>
          <a:endParaRPr lang="cs-CZ" dirty="0"/>
        </a:p>
      </dgm:t>
    </dgm:pt>
    <dgm:pt modelId="{ECA271BF-902C-4BF6-BB4F-30634541E4C6}" type="parTrans" cxnId="{6F0A20A5-8A9C-4A0A-9C3F-0311A846F79B}">
      <dgm:prSet/>
      <dgm:spPr/>
      <dgm:t>
        <a:bodyPr/>
        <a:lstStyle/>
        <a:p>
          <a:endParaRPr lang="cs-CZ"/>
        </a:p>
      </dgm:t>
    </dgm:pt>
    <dgm:pt modelId="{BDFEF315-377D-4963-A1A0-B593A04642A8}" type="sibTrans" cxnId="{6F0A20A5-8A9C-4A0A-9C3F-0311A846F79B}">
      <dgm:prSet/>
      <dgm:spPr/>
      <dgm:t>
        <a:bodyPr/>
        <a:lstStyle/>
        <a:p>
          <a:endParaRPr lang="cs-CZ"/>
        </a:p>
      </dgm:t>
    </dgm:pt>
    <dgm:pt modelId="{DBD867D6-8751-46E1-8E50-E8038F235102}">
      <dgm:prSet/>
      <dgm:spPr/>
      <dgm:t>
        <a:bodyPr/>
        <a:lstStyle/>
        <a:p>
          <a:pPr rtl="0"/>
          <a:r>
            <a:rPr lang="cs-CZ" dirty="0" smtClean="0">
              <a:solidFill>
                <a:srgbClr val="C00000"/>
              </a:solidFill>
            </a:rPr>
            <a:t>základní skladební dvojice</a:t>
          </a:r>
          <a:endParaRPr lang="cs-CZ" dirty="0">
            <a:solidFill>
              <a:srgbClr val="C00000"/>
            </a:solidFill>
          </a:endParaRPr>
        </a:p>
      </dgm:t>
    </dgm:pt>
    <dgm:pt modelId="{91D7E875-4B71-4C29-838F-287A66290578}" type="parTrans" cxnId="{76E65932-5887-4EFF-8ACE-B158A00EC644}">
      <dgm:prSet/>
      <dgm:spPr/>
      <dgm:t>
        <a:bodyPr/>
        <a:lstStyle/>
        <a:p>
          <a:endParaRPr lang="cs-CZ"/>
        </a:p>
      </dgm:t>
    </dgm:pt>
    <dgm:pt modelId="{7C809BA1-4612-408E-A63C-7F0FC96EFEAC}" type="sibTrans" cxnId="{76E65932-5887-4EFF-8ACE-B158A00EC644}">
      <dgm:prSet/>
      <dgm:spPr/>
      <dgm:t>
        <a:bodyPr/>
        <a:lstStyle/>
        <a:p>
          <a:endParaRPr lang="cs-CZ"/>
        </a:p>
      </dgm:t>
    </dgm:pt>
    <dgm:pt modelId="{5BEFC6AA-16D1-4507-B0E4-C2D01CAE8C9F}">
      <dgm:prSet/>
      <dgm:spPr/>
      <dgm:t>
        <a:bodyPr/>
        <a:lstStyle/>
        <a:p>
          <a:pPr rtl="0"/>
          <a:r>
            <a:rPr lang="cs-CZ" dirty="0" smtClean="0"/>
            <a:t>vedlejší skladební dvojice</a:t>
          </a:r>
          <a:endParaRPr lang="cs-CZ" dirty="0"/>
        </a:p>
      </dgm:t>
    </dgm:pt>
    <dgm:pt modelId="{7635CF93-D63B-4C53-8920-D2662C001EC5}" type="parTrans" cxnId="{CC546C5E-8043-4AA0-A35D-36A554DAD6FC}">
      <dgm:prSet/>
      <dgm:spPr/>
      <dgm:t>
        <a:bodyPr/>
        <a:lstStyle/>
        <a:p>
          <a:endParaRPr lang="cs-CZ"/>
        </a:p>
      </dgm:t>
    </dgm:pt>
    <dgm:pt modelId="{2B98B1DB-E173-4195-85E3-E50EFC872281}" type="sibTrans" cxnId="{CC546C5E-8043-4AA0-A35D-36A554DAD6FC}">
      <dgm:prSet/>
      <dgm:spPr/>
      <dgm:t>
        <a:bodyPr/>
        <a:lstStyle/>
        <a:p>
          <a:endParaRPr lang="cs-CZ"/>
        </a:p>
      </dgm:t>
    </dgm:pt>
    <dgm:pt modelId="{90B56D2A-2495-44F9-A4C3-D4AA485C6CA1}">
      <dgm:prSet/>
      <dgm:spPr/>
      <dgm:t>
        <a:bodyPr/>
        <a:lstStyle/>
        <a:p>
          <a:pPr rtl="0"/>
          <a:r>
            <a:rPr lang="cs-CZ" dirty="0" smtClean="0"/>
            <a:t>vedlejší skladební dvojice</a:t>
          </a:r>
          <a:endParaRPr lang="cs-CZ" dirty="0"/>
        </a:p>
      </dgm:t>
    </dgm:pt>
    <dgm:pt modelId="{33F98046-BA1A-4633-9C67-B696FB27A48E}" type="parTrans" cxnId="{EA38BF94-55C6-402A-97A1-680B24486E55}">
      <dgm:prSet/>
      <dgm:spPr/>
      <dgm:t>
        <a:bodyPr/>
        <a:lstStyle/>
        <a:p>
          <a:endParaRPr lang="cs-CZ"/>
        </a:p>
      </dgm:t>
    </dgm:pt>
    <dgm:pt modelId="{400E1E34-86EC-4352-9F64-FAE076EA42D1}" type="sibTrans" cxnId="{EA38BF94-55C6-402A-97A1-680B24486E55}">
      <dgm:prSet/>
      <dgm:spPr/>
      <dgm:t>
        <a:bodyPr/>
        <a:lstStyle/>
        <a:p>
          <a:endParaRPr lang="cs-CZ"/>
        </a:p>
      </dgm:t>
    </dgm:pt>
    <dgm:pt modelId="{8519525C-A9D6-4204-824E-93CB1D3C4A6F}" type="pres">
      <dgm:prSet presAssocID="{CA15FD63-D21A-4D35-B954-425AEA11010A}" presName="linear" presStyleCnt="0">
        <dgm:presLayoutVars>
          <dgm:animLvl val="lvl"/>
          <dgm:resizeHandles val="exact"/>
        </dgm:presLayoutVars>
      </dgm:prSet>
      <dgm:spPr/>
    </dgm:pt>
    <dgm:pt modelId="{A01D9597-D71A-4CB0-8E37-EB0FDA4F357D}" type="pres">
      <dgm:prSet presAssocID="{09F0CD17-E03C-4F1C-BE4A-A34AC4B3D637}" presName="parentText" presStyleLbl="node1" presStyleIdx="0" presStyleCnt="4" custLinFactNeighborX="480" custLinFactNeighborY="-11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1907CD-412D-4C57-8B51-3D2B88D9F6B0}" type="pres">
      <dgm:prSet presAssocID="{BDFEF315-377D-4963-A1A0-B593A04642A8}" presName="spacer" presStyleCnt="0"/>
      <dgm:spPr/>
    </dgm:pt>
    <dgm:pt modelId="{C1F457EE-2AB1-4DBF-92E8-6D65C98CE673}" type="pres">
      <dgm:prSet presAssocID="{DBD867D6-8751-46E1-8E50-E8038F23510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69530-B4AF-4A67-96D6-3665393061CC}" type="pres">
      <dgm:prSet presAssocID="{7C809BA1-4612-408E-A63C-7F0FC96EFEAC}" presName="spacer" presStyleCnt="0"/>
      <dgm:spPr/>
    </dgm:pt>
    <dgm:pt modelId="{E3F36DD0-B560-4DD5-89E0-BEA2DDC6606E}" type="pres">
      <dgm:prSet presAssocID="{5BEFC6AA-16D1-4507-B0E4-C2D01CAE8C9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13DCEE-2669-402B-96A2-64D2112EB458}" type="pres">
      <dgm:prSet presAssocID="{2B98B1DB-E173-4195-85E3-E50EFC872281}" presName="spacer" presStyleCnt="0"/>
      <dgm:spPr/>
    </dgm:pt>
    <dgm:pt modelId="{5501CD0D-A8E9-42CC-B5B9-3BECDC95D7C3}" type="pres">
      <dgm:prSet presAssocID="{90B56D2A-2495-44F9-A4C3-D4AA485C6CA1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E65932-5887-4EFF-8ACE-B158A00EC644}" srcId="{CA15FD63-D21A-4D35-B954-425AEA11010A}" destId="{DBD867D6-8751-46E1-8E50-E8038F235102}" srcOrd="1" destOrd="0" parTransId="{91D7E875-4B71-4C29-838F-287A66290578}" sibTransId="{7C809BA1-4612-408E-A63C-7F0FC96EFEAC}"/>
    <dgm:cxn modelId="{A7A2E4A3-BF51-48F7-8C71-D82810F9D65F}" type="presOf" srcId="{DBD867D6-8751-46E1-8E50-E8038F235102}" destId="{C1F457EE-2AB1-4DBF-92E8-6D65C98CE673}" srcOrd="0" destOrd="0" presId="urn:microsoft.com/office/officeart/2005/8/layout/vList2"/>
    <dgm:cxn modelId="{6F0A20A5-8A9C-4A0A-9C3F-0311A846F79B}" srcId="{CA15FD63-D21A-4D35-B954-425AEA11010A}" destId="{09F0CD17-E03C-4F1C-BE4A-A34AC4B3D637}" srcOrd="0" destOrd="0" parTransId="{ECA271BF-902C-4BF6-BB4F-30634541E4C6}" sibTransId="{BDFEF315-377D-4963-A1A0-B593A04642A8}"/>
    <dgm:cxn modelId="{02EC622C-74D6-4F52-B3A8-6BBAEA960AE8}" type="presOf" srcId="{90B56D2A-2495-44F9-A4C3-D4AA485C6CA1}" destId="{5501CD0D-A8E9-42CC-B5B9-3BECDC95D7C3}" srcOrd="0" destOrd="0" presId="urn:microsoft.com/office/officeart/2005/8/layout/vList2"/>
    <dgm:cxn modelId="{F3FA5B22-DABD-4048-A110-175075F1FADA}" type="presOf" srcId="{5BEFC6AA-16D1-4507-B0E4-C2D01CAE8C9F}" destId="{E3F36DD0-B560-4DD5-89E0-BEA2DDC6606E}" srcOrd="0" destOrd="0" presId="urn:microsoft.com/office/officeart/2005/8/layout/vList2"/>
    <dgm:cxn modelId="{11AA7CE0-D5CF-4936-A587-9967C0162039}" type="presOf" srcId="{CA15FD63-D21A-4D35-B954-425AEA11010A}" destId="{8519525C-A9D6-4204-824E-93CB1D3C4A6F}" srcOrd="0" destOrd="0" presId="urn:microsoft.com/office/officeart/2005/8/layout/vList2"/>
    <dgm:cxn modelId="{CC546C5E-8043-4AA0-A35D-36A554DAD6FC}" srcId="{CA15FD63-D21A-4D35-B954-425AEA11010A}" destId="{5BEFC6AA-16D1-4507-B0E4-C2D01CAE8C9F}" srcOrd="2" destOrd="0" parTransId="{7635CF93-D63B-4C53-8920-D2662C001EC5}" sibTransId="{2B98B1DB-E173-4195-85E3-E50EFC872281}"/>
    <dgm:cxn modelId="{EA38BF94-55C6-402A-97A1-680B24486E55}" srcId="{CA15FD63-D21A-4D35-B954-425AEA11010A}" destId="{90B56D2A-2495-44F9-A4C3-D4AA485C6CA1}" srcOrd="3" destOrd="0" parTransId="{33F98046-BA1A-4633-9C67-B696FB27A48E}" sibTransId="{400E1E34-86EC-4352-9F64-FAE076EA42D1}"/>
    <dgm:cxn modelId="{78B03D1C-E554-4DB6-A1CD-68A3D48C5967}" type="presOf" srcId="{09F0CD17-E03C-4F1C-BE4A-A34AC4B3D637}" destId="{A01D9597-D71A-4CB0-8E37-EB0FDA4F357D}" srcOrd="0" destOrd="0" presId="urn:microsoft.com/office/officeart/2005/8/layout/vList2"/>
    <dgm:cxn modelId="{2642C964-C756-48AE-8AEA-0F6DFEB478DA}" type="presParOf" srcId="{8519525C-A9D6-4204-824E-93CB1D3C4A6F}" destId="{A01D9597-D71A-4CB0-8E37-EB0FDA4F357D}" srcOrd="0" destOrd="0" presId="urn:microsoft.com/office/officeart/2005/8/layout/vList2"/>
    <dgm:cxn modelId="{4A7AB806-932F-4DFB-82EB-0D8CBCE1A5D9}" type="presParOf" srcId="{8519525C-A9D6-4204-824E-93CB1D3C4A6F}" destId="{301907CD-412D-4C57-8B51-3D2B88D9F6B0}" srcOrd="1" destOrd="0" presId="urn:microsoft.com/office/officeart/2005/8/layout/vList2"/>
    <dgm:cxn modelId="{C7FF75A0-3223-409A-91BE-9BA98CC85B65}" type="presParOf" srcId="{8519525C-A9D6-4204-824E-93CB1D3C4A6F}" destId="{C1F457EE-2AB1-4DBF-92E8-6D65C98CE673}" srcOrd="2" destOrd="0" presId="urn:microsoft.com/office/officeart/2005/8/layout/vList2"/>
    <dgm:cxn modelId="{7F86918F-2203-48A4-BFB6-FE2F0B7DD6B8}" type="presParOf" srcId="{8519525C-A9D6-4204-824E-93CB1D3C4A6F}" destId="{0DE69530-B4AF-4A67-96D6-3665393061CC}" srcOrd="3" destOrd="0" presId="urn:microsoft.com/office/officeart/2005/8/layout/vList2"/>
    <dgm:cxn modelId="{88443C29-80F2-4241-99FB-2E2DE3C9EF4C}" type="presParOf" srcId="{8519525C-A9D6-4204-824E-93CB1D3C4A6F}" destId="{E3F36DD0-B560-4DD5-89E0-BEA2DDC6606E}" srcOrd="4" destOrd="0" presId="urn:microsoft.com/office/officeart/2005/8/layout/vList2"/>
    <dgm:cxn modelId="{C7412CA7-AB43-4973-B4A3-4B7FFEBE1BA0}" type="presParOf" srcId="{8519525C-A9D6-4204-824E-93CB1D3C4A6F}" destId="{DC13DCEE-2669-402B-96A2-64D2112EB458}" srcOrd="5" destOrd="0" presId="urn:microsoft.com/office/officeart/2005/8/layout/vList2"/>
    <dgm:cxn modelId="{80F1C4C6-73E2-4B1D-86E2-311452133CB0}" type="presParOf" srcId="{8519525C-A9D6-4204-824E-93CB1D3C4A6F}" destId="{5501CD0D-A8E9-42CC-B5B9-3BECDC95D7C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71D26A-8F8D-4B04-828E-F39381D7E611}" type="doc">
      <dgm:prSet loTypeId="urn:microsoft.com/office/officeart/2005/8/layout/equation1" loCatId="relationship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2BAD32D-B62D-45A5-884D-E978DEAA61A6}">
      <dgm:prSet/>
      <dgm:spPr/>
      <dgm:t>
        <a:bodyPr/>
        <a:lstStyle/>
        <a:p>
          <a:pPr rtl="0"/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Podmět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4D3BAE52-6663-4516-AE45-4A51AF73F12E}" type="parTrans" cxnId="{DA5847EE-2A4B-49AF-945B-DB475D8B33FC}">
      <dgm:prSet/>
      <dgm:spPr/>
      <dgm:t>
        <a:bodyPr/>
        <a:lstStyle/>
        <a:p>
          <a:endParaRPr lang="cs-CZ"/>
        </a:p>
      </dgm:t>
    </dgm:pt>
    <dgm:pt modelId="{1BEC8EA2-A32A-456A-994E-B0B1EC8EAD9D}" type="sibTrans" cxnId="{DA5847EE-2A4B-49AF-945B-DB475D8B33FC}">
      <dgm:prSet/>
      <dgm:spPr/>
      <dgm:t>
        <a:bodyPr/>
        <a:lstStyle/>
        <a:p>
          <a:endParaRPr lang="cs-CZ"/>
        </a:p>
      </dgm:t>
    </dgm:pt>
    <dgm:pt modelId="{AFF65F14-28D8-4EA9-87A1-1B75E28E480F}">
      <dgm:prSet/>
      <dgm:spPr/>
      <dgm:t>
        <a:bodyPr/>
        <a:lstStyle/>
        <a:p>
          <a:pPr rtl="0"/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Přísudek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C6AB65F9-BB1A-48F0-B53D-848EAB596387}" type="parTrans" cxnId="{10EACFA3-D521-4400-A916-4D020C34451F}">
      <dgm:prSet/>
      <dgm:spPr/>
      <dgm:t>
        <a:bodyPr/>
        <a:lstStyle/>
        <a:p>
          <a:endParaRPr lang="cs-CZ"/>
        </a:p>
      </dgm:t>
    </dgm:pt>
    <dgm:pt modelId="{D4939B01-0C17-474F-9700-8F979DB9B364}" type="sibTrans" cxnId="{10EACFA3-D521-4400-A916-4D020C34451F}">
      <dgm:prSet/>
      <dgm:spPr/>
      <dgm:t>
        <a:bodyPr/>
        <a:lstStyle/>
        <a:p>
          <a:endParaRPr lang="cs-CZ"/>
        </a:p>
      </dgm:t>
    </dgm:pt>
    <dgm:pt modelId="{865F2B89-54EF-413E-9757-2283A1C0A88D}">
      <dgm:prSet/>
      <dgm:spPr/>
      <dgm:t>
        <a:bodyPr/>
        <a:lstStyle/>
        <a:p>
          <a:pPr rtl="0"/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Základní skladební dvojice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BCAD78C6-19A4-4DFC-8732-7927D973FFD6}" type="parTrans" cxnId="{3A9D0B22-18DC-4496-9489-47C57DD82A9D}">
      <dgm:prSet/>
      <dgm:spPr/>
      <dgm:t>
        <a:bodyPr/>
        <a:lstStyle/>
        <a:p>
          <a:endParaRPr lang="cs-CZ"/>
        </a:p>
      </dgm:t>
    </dgm:pt>
    <dgm:pt modelId="{3E320DC3-8CEB-4052-832E-36C65396D577}" type="sibTrans" cxnId="{3A9D0B22-18DC-4496-9489-47C57DD82A9D}">
      <dgm:prSet/>
      <dgm:spPr/>
      <dgm:t>
        <a:bodyPr/>
        <a:lstStyle/>
        <a:p>
          <a:endParaRPr lang="cs-CZ"/>
        </a:p>
      </dgm:t>
    </dgm:pt>
    <dgm:pt modelId="{5AA4D639-C008-43CE-BCEB-7F4CAAB19247}" type="pres">
      <dgm:prSet presAssocID="{9471D26A-8F8D-4B04-828E-F39381D7E611}" presName="linearFlow" presStyleCnt="0">
        <dgm:presLayoutVars>
          <dgm:dir/>
          <dgm:resizeHandles val="exact"/>
        </dgm:presLayoutVars>
      </dgm:prSet>
      <dgm:spPr/>
    </dgm:pt>
    <dgm:pt modelId="{69324F8F-EE0B-4119-9403-A1CBD7FA5A93}" type="pres">
      <dgm:prSet presAssocID="{42BAD32D-B62D-45A5-884D-E978DEAA61A6}" presName="node" presStyleLbl="node1" presStyleIdx="0" presStyleCnt="3">
        <dgm:presLayoutVars>
          <dgm:bulletEnabled val="1"/>
        </dgm:presLayoutVars>
      </dgm:prSet>
      <dgm:spPr/>
    </dgm:pt>
    <dgm:pt modelId="{79D55EA4-A4C3-4B75-8189-F7A70E6632F5}" type="pres">
      <dgm:prSet presAssocID="{1BEC8EA2-A32A-456A-994E-B0B1EC8EAD9D}" presName="spacerL" presStyleCnt="0"/>
      <dgm:spPr/>
    </dgm:pt>
    <dgm:pt modelId="{3D83548C-4755-44CC-8349-098786F61C20}" type="pres">
      <dgm:prSet presAssocID="{1BEC8EA2-A32A-456A-994E-B0B1EC8EAD9D}" presName="sibTrans" presStyleLbl="sibTrans2D1" presStyleIdx="0" presStyleCnt="2"/>
      <dgm:spPr/>
    </dgm:pt>
    <dgm:pt modelId="{C49A2860-0BF7-4A70-B00F-DBA9FD768E7A}" type="pres">
      <dgm:prSet presAssocID="{1BEC8EA2-A32A-456A-994E-B0B1EC8EAD9D}" presName="spacerR" presStyleCnt="0"/>
      <dgm:spPr/>
    </dgm:pt>
    <dgm:pt modelId="{35346D85-3DA6-474D-8B29-E40BB6E79127}" type="pres">
      <dgm:prSet presAssocID="{AFF65F14-28D8-4EA9-87A1-1B75E28E480F}" presName="node" presStyleLbl="node1" presStyleIdx="1" presStyleCnt="3">
        <dgm:presLayoutVars>
          <dgm:bulletEnabled val="1"/>
        </dgm:presLayoutVars>
      </dgm:prSet>
      <dgm:spPr/>
    </dgm:pt>
    <dgm:pt modelId="{D179CCEA-035B-4579-970D-5C5F2D7FF3EE}" type="pres">
      <dgm:prSet presAssocID="{D4939B01-0C17-474F-9700-8F979DB9B364}" presName="spacerL" presStyleCnt="0"/>
      <dgm:spPr/>
    </dgm:pt>
    <dgm:pt modelId="{1BC764AE-11FC-46F6-8E58-3F76F4B09EFF}" type="pres">
      <dgm:prSet presAssocID="{D4939B01-0C17-474F-9700-8F979DB9B364}" presName="sibTrans" presStyleLbl="sibTrans2D1" presStyleIdx="1" presStyleCnt="2"/>
      <dgm:spPr/>
    </dgm:pt>
    <dgm:pt modelId="{6FE66C3C-0423-494A-B48A-C5317AD749C6}" type="pres">
      <dgm:prSet presAssocID="{D4939B01-0C17-474F-9700-8F979DB9B364}" presName="spacerR" presStyleCnt="0"/>
      <dgm:spPr/>
    </dgm:pt>
    <dgm:pt modelId="{00122252-7241-44A4-8B29-8667B8955101}" type="pres">
      <dgm:prSet presAssocID="{865F2B89-54EF-413E-9757-2283A1C0A88D}" presName="node" presStyleLbl="node1" presStyleIdx="2" presStyleCnt="3">
        <dgm:presLayoutVars>
          <dgm:bulletEnabled val="1"/>
        </dgm:presLayoutVars>
      </dgm:prSet>
      <dgm:spPr/>
    </dgm:pt>
  </dgm:ptLst>
  <dgm:cxnLst>
    <dgm:cxn modelId="{3A9D0B22-18DC-4496-9489-47C57DD82A9D}" srcId="{9471D26A-8F8D-4B04-828E-F39381D7E611}" destId="{865F2B89-54EF-413E-9757-2283A1C0A88D}" srcOrd="2" destOrd="0" parTransId="{BCAD78C6-19A4-4DFC-8732-7927D973FFD6}" sibTransId="{3E320DC3-8CEB-4052-832E-36C65396D577}"/>
    <dgm:cxn modelId="{10EACFA3-D521-4400-A916-4D020C34451F}" srcId="{9471D26A-8F8D-4B04-828E-F39381D7E611}" destId="{AFF65F14-28D8-4EA9-87A1-1B75E28E480F}" srcOrd="1" destOrd="0" parTransId="{C6AB65F9-BB1A-48F0-B53D-848EAB596387}" sibTransId="{D4939B01-0C17-474F-9700-8F979DB9B364}"/>
    <dgm:cxn modelId="{FB713476-9450-4ED9-A7A1-0C64593DD707}" type="presOf" srcId="{AFF65F14-28D8-4EA9-87A1-1B75E28E480F}" destId="{35346D85-3DA6-474D-8B29-E40BB6E79127}" srcOrd="0" destOrd="0" presId="urn:microsoft.com/office/officeart/2005/8/layout/equation1"/>
    <dgm:cxn modelId="{DA5847EE-2A4B-49AF-945B-DB475D8B33FC}" srcId="{9471D26A-8F8D-4B04-828E-F39381D7E611}" destId="{42BAD32D-B62D-45A5-884D-E978DEAA61A6}" srcOrd="0" destOrd="0" parTransId="{4D3BAE52-6663-4516-AE45-4A51AF73F12E}" sibTransId="{1BEC8EA2-A32A-456A-994E-B0B1EC8EAD9D}"/>
    <dgm:cxn modelId="{C7BB2F09-F3A9-4FEC-BB4F-0D63FB13864F}" type="presOf" srcId="{865F2B89-54EF-413E-9757-2283A1C0A88D}" destId="{00122252-7241-44A4-8B29-8667B8955101}" srcOrd="0" destOrd="0" presId="urn:microsoft.com/office/officeart/2005/8/layout/equation1"/>
    <dgm:cxn modelId="{1F871EF8-6DBD-49AE-800F-83150D377544}" type="presOf" srcId="{D4939B01-0C17-474F-9700-8F979DB9B364}" destId="{1BC764AE-11FC-46F6-8E58-3F76F4B09EFF}" srcOrd="0" destOrd="0" presId="urn:microsoft.com/office/officeart/2005/8/layout/equation1"/>
    <dgm:cxn modelId="{EA31B89F-7286-4B27-AB82-713A6C11AA83}" type="presOf" srcId="{1BEC8EA2-A32A-456A-994E-B0B1EC8EAD9D}" destId="{3D83548C-4755-44CC-8349-098786F61C20}" srcOrd="0" destOrd="0" presId="urn:microsoft.com/office/officeart/2005/8/layout/equation1"/>
    <dgm:cxn modelId="{5B4F840E-0D8D-479F-9BC8-6CD63E79F39D}" type="presOf" srcId="{9471D26A-8F8D-4B04-828E-F39381D7E611}" destId="{5AA4D639-C008-43CE-BCEB-7F4CAAB19247}" srcOrd="0" destOrd="0" presId="urn:microsoft.com/office/officeart/2005/8/layout/equation1"/>
    <dgm:cxn modelId="{D285C106-6E95-4D70-8E11-5081053A8D60}" type="presOf" srcId="{42BAD32D-B62D-45A5-884D-E978DEAA61A6}" destId="{69324F8F-EE0B-4119-9403-A1CBD7FA5A93}" srcOrd="0" destOrd="0" presId="urn:microsoft.com/office/officeart/2005/8/layout/equation1"/>
    <dgm:cxn modelId="{A9498218-FFB8-4C0A-BA47-1C70D11F0904}" type="presParOf" srcId="{5AA4D639-C008-43CE-BCEB-7F4CAAB19247}" destId="{69324F8F-EE0B-4119-9403-A1CBD7FA5A93}" srcOrd="0" destOrd="0" presId="urn:microsoft.com/office/officeart/2005/8/layout/equation1"/>
    <dgm:cxn modelId="{19C8E7E3-D71A-46C6-8765-C80EFF05022F}" type="presParOf" srcId="{5AA4D639-C008-43CE-BCEB-7F4CAAB19247}" destId="{79D55EA4-A4C3-4B75-8189-F7A70E6632F5}" srcOrd="1" destOrd="0" presId="urn:microsoft.com/office/officeart/2005/8/layout/equation1"/>
    <dgm:cxn modelId="{4139A9C7-602A-4151-B968-5C795E164B4E}" type="presParOf" srcId="{5AA4D639-C008-43CE-BCEB-7F4CAAB19247}" destId="{3D83548C-4755-44CC-8349-098786F61C20}" srcOrd="2" destOrd="0" presId="urn:microsoft.com/office/officeart/2005/8/layout/equation1"/>
    <dgm:cxn modelId="{57633F13-1D09-4F40-81F0-AFACA8CA1565}" type="presParOf" srcId="{5AA4D639-C008-43CE-BCEB-7F4CAAB19247}" destId="{C49A2860-0BF7-4A70-B00F-DBA9FD768E7A}" srcOrd="3" destOrd="0" presId="urn:microsoft.com/office/officeart/2005/8/layout/equation1"/>
    <dgm:cxn modelId="{E55257D2-3F08-45B1-A74C-DBE3FC109611}" type="presParOf" srcId="{5AA4D639-C008-43CE-BCEB-7F4CAAB19247}" destId="{35346D85-3DA6-474D-8B29-E40BB6E79127}" srcOrd="4" destOrd="0" presId="urn:microsoft.com/office/officeart/2005/8/layout/equation1"/>
    <dgm:cxn modelId="{DC48A9EF-FF62-48AA-9083-840103AF847D}" type="presParOf" srcId="{5AA4D639-C008-43CE-BCEB-7F4CAAB19247}" destId="{D179CCEA-035B-4579-970D-5C5F2D7FF3EE}" srcOrd="5" destOrd="0" presId="urn:microsoft.com/office/officeart/2005/8/layout/equation1"/>
    <dgm:cxn modelId="{CA2FDBD0-6A7C-43FF-856F-D3CF3BD28DB6}" type="presParOf" srcId="{5AA4D639-C008-43CE-BCEB-7F4CAAB19247}" destId="{1BC764AE-11FC-46F6-8E58-3F76F4B09EFF}" srcOrd="6" destOrd="0" presId="urn:microsoft.com/office/officeart/2005/8/layout/equation1"/>
    <dgm:cxn modelId="{5EFCAD89-E30E-4FEF-87D7-2D7181A427BE}" type="presParOf" srcId="{5AA4D639-C008-43CE-BCEB-7F4CAAB19247}" destId="{6FE66C3C-0423-494A-B48A-C5317AD749C6}" srcOrd="7" destOrd="0" presId="urn:microsoft.com/office/officeart/2005/8/layout/equation1"/>
    <dgm:cxn modelId="{1BFA919D-67FB-4B09-AB31-B3A22896F711}" type="presParOf" srcId="{5AA4D639-C008-43CE-BCEB-7F4CAAB19247}" destId="{00122252-7241-44A4-8B29-8667B895510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1F4659-BBA7-4758-A624-A904337413CB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D624BA-1829-477C-B2A7-B5EEB72494B5}">
      <dgm:prSet/>
      <dgm:spPr/>
      <dgm:t>
        <a:bodyPr/>
        <a:lstStyle/>
        <a:p>
          <a:pPr rtl="0"/>
          <a:r>
            <a:rPr lang="cs-CZ" dirty="0" smtClean="0"/>
            <a:t>PŘÍSUDEK</a:t>
          </a:r>
          <a:endParaRPr lang="cs-CZ" dirty="0"/>
        </a:p>
      </dgm:t>
    </dgm:pt>
    <dgm:pt modelId="{8F4FD1D7-3078-4D8F-AA09-2BBBD3853123}" type="parTrans" cxnId="{9F74E75E-4E65-4E24-B50F-84051D781339}">
      <dgm:prSet/>
      <dgm:spPr/>
      <dgm:t>
        <a:bodyPr/>
        <a:lstStyle/>
        <a:p>
          <a:endParaRPr lang="cs-CZ"/>
        </a:p>
      </dgm:t>
    </dgm:pt>
    <dgm:pt modelId="{FF82C142-B8E9-4402-BAF8-84387D5162B6}" type="sibTrans" cxnId="{9F74E75E-4E65-4E24-B50F-84051D781339}">
      <dgm:prSet/>
      <dgm:spPr/>
      <dgm:t>
        <a:bodyPr/>
        <a:lstStyle/>
        <a:p>
          <a:endParaRPr lang="cs-CZ"/>
        </a:p>
      </dgm:t>
    </dgm:pt>
    <dgm:pt modelId="{5D549457-85E5-4038-8816-DDA10EE5E437}">
      <dgm:prSet/>
      <dgm:spPr/>
      <dgm:t>
        <a:bodyPr/>
        <a:lstStyle/>
        <a:p>
          <a:pPr rtl="0"/>
          <a:r>
            <a:rPr lang="cs-CZ" dirty="0" smtClean="0"/>
            <a:t>SLOVESO (v určitém tvaru)</a:t>
          </a:r>
          <a:endParaRPr lang="cs-CZ" dirty="0"/>
        </a:p>
      </dgm:t>
    </dgm:pt>
    <dgm:pt modelId="{F1546A36-0BA1-4B70-9BFC-8BD7AAE8476A}" type="parTrans" cxnId="{716DF027-00B3-4718-8A09-6CEEBC3D7860}">
      <dgm:prSet/>
      <dgm:spPr/>
      <dgm:t>
        <a:bodyPr/>
        <a:lstStyle/>
        <a:p>
          <a:endParaRPr lang="cs-CZ"/>
        </a:p>
      </dgm:t>
    </dgm:pt>
    <dgm:pt modelId="{D56A4C82-BC7F-4308-AEAF-D3B53C3E94C5}" type="sibTrans" cxnId="{716DF027-00B3-4718-8A09-6CEEBC3D7860}">
      <dgm:prSet/>
      <dgm:spPr/>
      <dgm:t>
        <a:bodyPr/>
        <a:lstStyle/>
        <a:p>
          <a:endParaRPr lang="cs-CZ"/>
        </a:p>
      </dgm:t>
    </dgm:pt>
    <dgm:pt modelId="{A6B85C15-5B9E-4173-B07F-81CFAF0BBC9A}" type="pres">
      <dgm:prSet presAssocID="{731F4659-BBA7-4758-A624-A904337413CB}" presName="linearFlow" presStyleCnt="0">
        <dgm:presLayoutVars>
          <dgm:dir/>
          <dgm:resizeHandles val="exact"/>
        </dgm:presLayoutVars>
      </dgm:prSet>
      <dgm:spPr/>
    </dgm:pt>
    <dgm:pt modelId="{D5132261-D7DD-480F-8AEB-6CD47019CA56}" type="pres">
      <dgm:prSet presAssocID="{A9D624BA-1829-477C-B2A7-B5EEB72494B5}" presName="node" presStyleLbl="node1" presStyleIdx="0" presStyleCnt="2">
        <dgm:presLayoutVars>
          <dgm:bulletEnabled val="1"/>
        </dgm:presLayoutVars>
      </dgm:prSet>
      <dgm:spPr/>
    </dgm:pt>
    <dgm:pt modelId="{C82FA7DF-E8DF-4318-9443-93B197C175B8}" type="pres">
      <dgm:prSet presAssocID="{FF82C142-B8E9-4402-BAF8-84387D5162B6}" presName="spacerL" presStyleCnt="0"/>
      <dgm:spPr/>
    </dgm:pt>
    <dgm:pt modelId="{AF9ACDB9-1F19-41E8-A279-8706677E9F58}" type="pres">
      <dgm:prSet presAssocID="{FF82C142-B8E9-4402-BAF8-84387D5162B6}" presName="sibTrans" presStyleLbl="sibTrans2D1" presStyleIdx="0" presStyleCnt="1"/>
      <dgm:spPr/>
    </dgm:pt>
    <dgm:pt modelId="{22C6E1C9-535A-46C3-8FDE-070B890F6D6C}" type="pres">
      <dgm:prSet presAssocID="{FF82C142-B8E9-4402-BAF8-84387D5162B6}" presName="spacerR" presStyleCnt="0"/>
      <dgm:spPr/>
    </dgm:pt>
    <dgm:pt modelId="{8EE49748-E190-4E8B-A1B5-901E60FC5CA3}" type="pres">
      <dgm:prSet presAssocID="{5D549457-85E5-4038-8816-DDA10EE5E437}" presName="node" presStyleLbl="node1" presStyleIdx="1" presStyleCnt="2">
        <dgm:presLayoutVars>
          <dgm:bulletEnabled val="1"/>
        </dgm:presLayoutVars>
      </dgm:prSet>
      <dgm:spPr/>
    </dgm:pt>
  </dgm:ptLst>
  <dgm:cxnLst>
    <dgm:cxn modelId="{9F74E75E-4E65-4E24-B50F-84051D781339}" srcId="{731F4659-BBA7-4758-A624-A904337413CB}" destId="{A9D624BA-1829-477C-B2A7-B5EEB72494B5}" srcOrd="0" destOrd="0" parTransId="{8F4FD1D7-3078-4D8F-AA09-2BBBD3853123}" sibTransId="{FF82C142-B8E9-4402-BAF8-84387D5162B6}"/>
    <dgm:cxn modelId="{716DF027-00B3-4718-8A09-6CEEBC3D7860}" srcId="{731F4659-BBA7-4758-A624-A904337413CB}" destId="{5D549457-85E5-4038-8816-DDA10EE5E437}" srcOrd="1" destOrd="0" parTransId="{F1546A36-0BA1-4B70-9BFC-8BD7AAE8476A}" sibTransId="{D56A4C82-BC7F-4308-AEAF-D3B53C3E94C5}"/>
    <dgm:cxn modelId="{96D063CF-A53C-4974-B9B6-E5AA7F4293E5}" type="presOf" srcId="{FF82C142-B8E9-4402-BAF8-84387D5162B6}" destId="{AF9ACDB9-1F19-41E8-A279-8706677E9F58}" srcOrd="0" destOrd="0" presId="urn:microsoft.com/office/officeart/2005/8/layout/equation1"/>
    <dgm:cxn modelId="{20A10EA5-8966-42DB-AF99-5D6B007A774B}" type="presOf" srcId="{A9D624BA-1829-477C-B2A7-B5EEB72494B5}" destId="{D5132261-D7DD-480F-8AEB-6CD47019CA56}" srcOrd="0" destOrd="0" presId="urn:microsoft.com/office/officeart/2005/8/layout/equation1"/>
    <dgm:cxn modelId="{241114BC-5CF2-4D90-ACCD-1B6FF3A94704}" type="presOf" srcId="{731F4659-BBA7-4758-A624-A904337413CB}" destId="{A6B85C15-5B9E-4173-B07F-81CFAF0BBC9A}" srcOrd="0" destOrd="0" presId="urn:microsoft.com/office/officeart/2005/8/layout/equation1"/>
    <dgm:cxn modelId="{8F8CE54E-1909-42EB-9639-3950AA14582F}" type="presOf" srcId="{5D549457-85E5-4038-8816-DDA10EE5E437}" destId="{8EE49748-E190-4E8B-A1B5-901E60FC5CA3}" srcOrd="0" destOrd="0" presId="urn:microsoft.com/office/officeart/2005/8/layout/equation1"/>
    <dgm:cxn modelId="{91A9ACE0-C882-4B59-B164-A61888BD54AC}" type="presParOf" srcId="{A6B85C15-5B9E-4173-B07F-81CFAF0BBC9A}" destId="{D5132261-D7DD-480F-8AEB-6CD47019CA56}" srcOrd="0" destOrd="0" presId="urn:microsoft.com/office/officeart/2005/8/layout/equation1"/>
    <dgm:cxn modelId="{84789FC9-463D-402E-9E28-EFC6DA95EDC0}" type="presParOf" srcId="{A6B85C15-5B9E-4173-B07F-81CFAF0BBC9A}" destId="{C82FA7DF-E8DF-4318-9443-93B197C175B8}" srcOrd="1" destOrd="0" presId="urn:microsoft.com/office/officeart/2005/8/layout/equation1"/>
    <dgm:cxn modelId="{48924258-5853-4ABD-A8AD-0C8C3B0991D2}" type="presParOf" srcId="{A6B85C15-5B9E-4173-B07F-81CFAF0BBC9A}" destId="{AF9ACDB9-1F19-41E8-A279-8706677E9F58}" srcOrd="2" destOrd="0" presId="urn:microsoft.com/office/officeart/2005/8/layout/equation1"/>
    <dgm:cxn modelId="{FDA45F89-8A29-4E89-A0D6-8C57C347DFF0}" type="presParOf" srcId="{A6B85C15-5B9E-4173-B07F-81CFAF0BBC9A}" destId="{22C6E1C9-535A-46C3-8FDE-070B890F6D6C}" srcOrd="3" destOrd="0" presId="urn:microsoft.com/office/officeart/2005/8/layout/equation1"/>
    <dgm:cxn modelId="{4DC87A51-444D-4BA5-BBED-EA883DAD9542}" type="presParOf" srcId="{A6B85C15-5B9E-4173-B07F-81CFAF0BBC9A}" destId="{8EE49748-E190-4E8B-A1B5-901E60FC5CA3}" srcOrd="4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31F4659-BBA7-4758-A624-A904337413CB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D624BA-1829-477C-B2A7-B5EEB72494B5}">
      <dgm:prSet/>
      <dgm:spPr/>
      <dgm:t>
        <a:bodyPr/>
        <a:lstStyle/>
        <a:p>
          <a:pPr rtl="0"/>
          <a:r>
            <a:rPr lang="cs-CZ" dirty="0" smtClean="0"/>
            <a:t>PODMĚT</a:t>
          </a:r>
          <a:endParaRPr lang="cs-CZ" dirty="0"/>
        </a:p>
      </dgm:t>
    </dgm:pt>
    <dgm:pt modelId="{8F4FD1D7-3078-4D8F-AA09-2BBBD3853123}" type="parTrans" cxnId="{9F74E75E-4E65-4E24-B50F-84051D781339}">
      <dgm:prSet/>
      <dgm:spPr/>
      <dgm:t>
        <a:bodyPr/>
        <a:lstStyle/>
        <a:p>
          <a:endParaRPr lang="cs-CZ"/>
        </a:p>
      </dgm:t>
    </dgm:pt>
    <dgm:pt modelId="{FF82C142-B8E9-4402-BAF8-84387D5162B6}" type="sibTrans" cxnId="{9F74E75E-4E65-4E24-B50F-84051D781339}">
      <dgm:prSet/>
      <dgm:spPr/>
      <dgm:t>
        <a:bodyPr/>
        <a:lstStyle/>
        <a:p>
          <a:endParaRPr lang="cs-CZ"/>
        </a:p>
      </dgm:t>
    </dgm:pt>
    <dgm:pt modelId="{5D549457-85E5-4038-8816-DDA10EE5E437}">
      <dgm:prSet/>
      <dgm:spPr/>
      <dgm:t>
        <a:bodyPr/>
        <a:lstStyle/>
        <a:p>
          <a:pPr rtl="0"/>
          <a:r>
            <a:rPr lang="cs-CZ" dirty="0" smtClean="0"/>
            <a:t>PODSTATNÉ JMÉNO     (v 1. p.) </a:t>
          </a:r>
          <a:endParaRPr lang="cs-CZ" dirty="0"/>
        </a:p>
      </dgm:t>
    </dgm:pt>
    <dgm:pt modelId="{F1546A36-0BA1-4B70-9BFC-8BD7AAE8476A}" type="parTrans" cxnId="{716DF027-00B3-4718-8A09-6CEEBC3D7860}">
      <dgm:prSet/>
      <dgm:spPr/>
      <dgm:t>
        <a:bodyPr/>
        <a:lstStyle/>
        <a:p>
          <a:endParaRPr lang="cs-CZ"/>
        </a:p>
      </dgm:t>
    </dgm:pt>
    <dgm:pt modelId="{D56A4C82-BC7F-4308-AEAF-D3B53C3E94C5}" type="sibTrans" cxnId="{716DF027-00B3-4718-8A09-6CEEBC3D7860}">
      <dgm:prSet/>
      <dgm:spPr/>
      <dgm:t>
        <a:bodyPr/>
        <a:lstStyle/>
        <a:p>
          <a:endParaRPr lang="cs-CZ"/>
        </a:p>
      </dgm:t>
    </dgm:pt>
    <dgm:pt modelId="{A6B85C15-5B9E-4173-B07F-81CFAF0BBC9A}" type="pres">
      <dgm:prSet presAssocID="{731F4659-BBA7-4758-A624-A904337413CB}" presName="linearFlow" presStyleCnt="0">
        <dgm:presLayoutVars>
          <dgm:dir/>
          <dgm:resizeHandles val="exact"/>
        </dgm:presLayoutVars>
      </dgm:prSet>
      <dgm:spPr/>
    </dgm:pt>
    <dgm:pt modelId="{D5132261-D7DD-480F-8AEB-6CD47019CA56}" type="pres">
      <dgm:prSet presAssocID="{A9D624BA-1829-477C-B2A7-B5EEB72494B5}" presName="node" presStyleLbl="node1" presStyleIdx="0" presStyleCnt="2">
        <dgm:presLayoutVars>
          <dgm:bulletEnabled val="1"/>
        </dgm:presLayoutVars>
      </dgm:prSet>
      <dgm:spPr/>
    </dgm:pt>
    <dgm:pt modelId="{C82FA7DF-E8DF-4318-9443-93B197C175B8}" type="pres">
      <dgm:prSet presAssocID="{FF82C142-B8E9-4402-BAF8-84387D5162B6}" presName="spacerL" presStyleCnt="0"/>
      <dgm:spPr/>
    </dgm:pt>
    <dgm:pt modelId="{AF9ACDB9-1F19-41E8-A279-8706677E9F58}" type="pres">
      <dgm:prSet presAssocID="{FF82C142-B8E9-4402-BAF8-84387D5162B6}" presName="sibTrans" presStyleLbl="sibTrans2D1" presStyleIdx="0" presStyleCnt="1"/>
      <dgm:spPr/>
    </dgm:pt>
    <dgm:pt modelId="{22C6E1C9-535A-46C3-8FDE-070B890F6D6C}" type="pres">
      <dgm:prSet presAssocID="{FF82C142-B8E9-4402-BAF8-84387D5162B6}" presName="spacerR" presStyleCnt="0"/>
      <dgm:spPr/>
    </dgm:pt>
    <dgm:pt modelId="{8EE49748-E190-4E8B-A1B5-901E60FC5CA3}" type="pres">
      <dgm:prSet presAssocID="{5D549457-85E5-4038-8816-DDA10EE5E437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74E75E-4E65-4E24-B50F-84051D781339}" srcId="{731F4659-BBA7-4758-A624-A904337413CB}" destId="{A9D624BA-1829-477C-B2A7-B5EEB72494B5}" srcOrd="0" destOrd="0" parTransId="{8F4FD1D7-3078-4D8F-AA09-2BBBD3853123}" sibTransId="{FF82C142-B8E9-4402-BAF8-84387D5162B6}"/>
    <dgm:cxn modelId="{032052C1-4EAA-4D8E-AAAE-0E3281779270}" type="presOf" srcId="{5D549457-85E5-4038-8816-DDA10EE5E437}" destId="{8EE49748-E190-4E8B-A1B5-901E60FC5CA3}" srcOrd="0" destOrd="0" presId="urn:microsoft.com/office/officeart/2005/8/layout/equation1"/>
    <dgm:cxn modelId="{F5EB25A3-4932-4C96-BEB5-8EF5525F87A6}" type="presOf" srcId="{FF82C142-B8E9-4402-BAF8-84387D5162B6}" destId="{AF9ACDB9-1F19-41E8-A279-8706677E9F58}" srcOrd="0" destOrd="0" presId="urn:microsoft.com/office/officeart/2005/8/layout/equation1"/>
    <dgm:cxn modelId="{716DF027-00B3-4718-8A09-6CEEBC3D7860}" srcId="{731F4659-BBA7-4758-A624-A904337413CB}" destId="{5D549457-85E5-4038-8816-DDA10EE5E437}" srcOrd="1" destOrd="0" parTransId="{F1546A36-0BA1-4B70-9BFC-8BD7AAE8476A}" sibTransId="{D56A4C82-BC7F-4308-AEAF-D3B53C3E94C5}"/>
    <dgm:cxn modelId="{B126EF5E-BB2D-47EF-B7EB-C6EEDB65E477}" type="presOf" srcId="{A9D624BA-1829-477C-B2A7-B5EEB72494B5}" destId="{D5132261-D7DD-480F-8AEB-6CD47019CA56}" srcOrd="0" destOrd="0" presId="urn:microsoft.com/office/officeart/2005/8/layout/equation1"/>
    <dgm:cxn modelId="{A988C4E5-0FB1-48D7-850B-6E7FEE1AA0CA}" type="presOf" srcId="{731F4659-BBA7-4758-A624-A904337413CB}" destId="{A6B85C15-5B9E-4173-B07F-81CFAF0BBC9A}" srcOrd="0" destOrd="0" presId="urn:microsoft.com/office/officeart/2005/8/layout/equation1"/>
    <dgm:cxn modelId="{64F2A40B-426B-4E6E-A28E-3CD7A87E5348}" type="presParOf" srcId="{A6B85C15-5B9E-4173-B07F-81CFAF0BBC9A}" destId="{D5132261-D7DD-480F-8AEB-6CD47019CA56}" srcOrd="0" destOrd="0" presId="urn:microsoft.com/office/officeart/2005/8/layout/equation1"/>
    <dgm:cxn modelId="{5BA5AB4C-F33C-46D2-96EC-6DA891366D1B}" type="presParOf" srcId="{A6B85C15-5B9E-4173-B07F-81CFAF0BBC9A}" destId="{C82FA7DF-E8DF-4318-9443-93B197C175B8}" srcOrd="1" destOrd="0" presId="urn:microsoft.com/office/officeart/2005/8/layout/equation1"/>
    <dgm:cxn modelId="{10C8681C-9F08-4613-96ED-254C29ED9B4A}" type="presParOf" srcId="{A6B85C15-5B9E-4173-B07F-81CFAF0BBC9A}" destId="{AF9ACDB9-1F19-41E8-A279-8706677E9F58}" srcOrd="2" destOrd="0" presId="urn:microsoft.com/office/officeart/2005/8/layout/equation1"/>
    <dgm:cxn modelId="{5C293251-FCB0-44C2-9DB2-E16D325E23F3}" type="presParOf" srcId="{A6B85C15-5B9E-4173-B07F-81CFAF0BBC9A}" destId="{22C6E1C9-535A-46C3-8FDE-070B890F6D6C}" srcOrd="3" destOrd="0" presId="urn:microsoft.com/office/officeart/2005/8/layout/equation1"/>
    <dgm:cxn modelId="{582CEEE5-517A-44C5-A5D1-BFF44AA8ACFA}" type="presParOf" srcId="{A6B85C15-5B9E-4173-B07F-81CFAF0BBC9A}" destId="{8EE49748-E190-4E8B-A1B5-901E60FC5CA3}" srcOrd="4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471D26A-8F8D-4B04-828E-F39381D7E611}" type="doc">
      <dgm:prSet loTypeId="urn:microsoft.com/office/officeart/2005/8/layout/equation1" loCatId="relationship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2BAD32D-B62D-45A5-884D-E978DEAA61A6}">
      <dgm:prSet/>
      <dgm:spPr/>
      <dgm:t>
        <a:bodyPr/>
        <a:lstStyle/>
        <a:p>
          <a:pPr rtl="0"/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Podmět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4D3BAE52-6663-4516-AE45-4A51AF73F12E}" type="parTrans" cxnId="{DA5847EE-2A4B-49AF-945B-DB475D8B33FC}">
      <dgm:prSet/>
      <dgm:spPr/>
      <dgm:t>
        <a:bodyPr/>
        <a:lstStyle/>
        <a:p>
          <a:endParaRPr lang="cs-CZ"/>
        </a:p>
      </dgm:t>
    </dgm:pt>
    <dgm:pt modelId="{1BEC8EA2-A32A-456A-994E-B0B1EC8EAD9D}" type="sibTrans" cxnId="{DA5847EE-2A4B-49AF-945B-DB475D8B33FC}">
      <dgm:prSet/>
      <dgm:spPr/>
      <dgm:t>
        <a:bodyPr/>
        <a:lstStyle/>
        <a:p>
          <a:endParaRPr lang="cs-CZ"/>
        </a:p>
      </dgm:t>
    </dgm:pt>
    <dgm:pt modelId="{AFF65F14-28D8-4EA9-87A1-1B75E28E480F}">
      <dgm:prSet/>
      <dgm:spPr/>
      <dgm:t>
        <a:bodyPr/>
        <a:lstStyle/>
        <a:p>
          <a:pPr rtl="0"/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Přísudek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C6AB65F9-BB1A-48F0-B53D-848EAB596387}" type="parTrans" cxnId="{10EACFA3-D521-4400-A916-4D020C34451F}">
      <dgm:prSet/>
      <dgm:spPr/>
      <dgm:t>
        <a:bodyPr/>
        <a:lstStyle/>
        <a:p>
          <a:endParaRPr lang="cs-CZ"/>
        </a:p>
      </dgm:t>
    </dgm:pt>
    <dgm:pt modelId="{D4939B01-0C17-474F-9700-8F979DB9B364}" type="sibTrans" cxnId="{10EACFA3-D521-4400-A916-4D020C34451F}">
      <dgm:prSet/>
      <dgm:spPr/>
      <dgm:t>
        <a:bodyPr/>
        <a:lstStyle/>
        <a:p>
          <a:endParaRPr lang="cs-CZ"/>
        </a:p>
      </dgm:t>
    </dgm:pt>
    <dgm:pt modelId="{865F2B89-54EF-413E-9757-2283A1C0A88D}">
      <dgm:prSet/>
      <dgm:spPr/>
      <dgm:t>
        <a:bodyPr/>
        <a:lstStyle/>
        <a:p>
          <a:pPr rtl="0"/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Základní skladební dvojice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BCAD78C6-19A4-4DFC-8732-7927D973FFD6}" type="parTrans" cxnId="{3A9D0B22-18DC-4496-9489-47C57DD82A9D}">
      <dgm:prSet/>
      <dgm:spPr/>
      <dgm:t>
        <a:bodyPr/>
        <a:lstStyle/>
        <a:p>
          <a:endParaRPr lang="cs-CZ"/>
        </a:p>
      </dgm:t>
    </dgm:pt>
    <dgm:pt modelId="{3E320DC3-8CEB-4052-832E-36C65396D577}" type="sibTrans" cxnId="{3A9D0B22-18DC-4496-9489-47C57DD82A9D}">
      <dgm:prSet/>
      <dgm:spPr/>
      <dgm:t>
        <a:bodyPr/>
        <a:lstStyle/>
        <a:p>
          <a:endParaRPr lang="cs-CZ"/>
        </a:p>
      </dgm:t>
    </dgm:pt>
    <dgm:pt modelId="{5AA4D639-C008-43CE-BCEB-7F4CAAB19247}" type="pres">
      <dgm:prSet presAssocID="{9471D26A-8F8D-4B04-828E-F39381D7E611}" presName="linearFlow" presStyleCnt="0">
        <dgm:presLayoutVars>
          <dgm:dir/>
          <dgm:resizeHandles val="exact"/>
        </dgm:presLayoutVars>
      </dgm:prSet>
      <dgm:spPr/>
    </dgm:pt>
    <dgm:pt modelId="{69324F8F-EE0B-4119-9403-A1CBD7FA5A93}" type="pres">
      <dgm:prSet presAssocID="{42BAD32D-B62D-45A5-884D-E978DEAA61A6}" presName="node" presStyleLbl="node1" presStyleIdx="0" presStyleCnt="3">
        <dgm:presLayoutVars>
          <dgm:bulletEnabled val="1"/>
        </dgm:presLayoutVars>
      </dgm:prSet>
      <dgm:spPr/>
    </dgm:pt>
    <dgm:pt modelId="{79D55EA4-A4C3-4B75-8189-F7A70E6632F5}" type="pres">
      <dgm:prSet presAssocID="{1BEC8EA2-A32A-456A-994E-B0B1EC8EAD9D}" presName="spacerL" presStyleCnt="0"/>
      <dgm:spPr/>
    </dgm:pt>
    <dgm:pt modelId="{3D83548C-4755-44CC-8349-098786F61C20}" type="pres">
      <dgm:prSet presAssocID="{1BEC8EA2-A32A-456A-994E-B0B1EC8EAD9D}" presName="sibTrans" presStyleLbl="sibTrans2D1" presStyleIdx="0" presStyleCnt="2"/>
      <dgm:spPr/>
    </dgm:pt>
    <dgm:pt modelId="{C49A2860-0BF7-4A70-B00F-DBA9FD768E7A}" type="pres">
      <dgm:prSet presAssocID="{1BEC8EA2-A32A-456A-994E-B0B1EC8EAD9D}" presName="spacerR" presStyleCnt="0"/>
      <dgm:spPr/>
    </dgm:pt>
    <dgm:pt modelId="{35346D85-3DA6-474D-8B29-E40BB6E79127}" type="pres">
      <dgm:prSet presAssocID="{AFF65F14-28D8-4EA9-87A1-1B75E28E480F}" presName="node" presStyleLbl="node1" presStyleIdx="1" presStyleCnt="3">
        <dgm:presLayoutVars>
          <dgm:bulletEnabled val="1"/>
        </dgm:presLayoutVars>
      </dgm:prSet>
      <dgm:spPr/>
    </dgm:pt>
    <dgm:pt modelId="{D179CCEA-035B-4579-970D-5C5F2D7FF3EE}" type="pres">
      <dgm:prSet presAssocID="{D4939B01-0C17-474F-9700-8F979DB9B364}" presName="spacerL" presStyleCnt="0"/>
      <dgm:spPr/>
    </dgm:pt>
    <dgm:pt modelId="{1BC764AE-11FC-46F6-8E58-3F76F4B09EFF}" type="pres">
      <dgm:prSet presAssocID="{D4939B01-0C17-474F-9700-8F979DB9B364}" presName="sibTrans" presStyleLbl="sibTrans2D1" presStyleIdx="1" presStyleCnt="2"/>
      <dgm:spPr/>
    </dgm:pt>
    <dgm:pt modelId="{6FE66C3C-0423-494A-B48A-C5317AD749C6}" type="pres">
      <dgm:prSet presAssocID="{D4939B01-0C17-474F-9700-8F979DB9B364}" presName="spacerR" presStyleCnt="0"/>
      <dgm:spPr/>
    </dgm:pt>
    <dgm:pt modelId="{00122252-7241-44A4-8B29-8667B8955101}" type="pres">
      <dgm:prSet presAssocID="{865F2B89-54EF-413E-9757-2283A1C0A88D}" presName="node" presStyleLbl="node1" presStyleIdx="2" presStyleCnt="3">
        <dgm:presLayoutVars>
          <dgm:bulletEnabled val="1"/>
        </dgm:presLayoutVars>
      </dgm:prSet>
      <dgm:spPr/>
    </dgm:pt>
  </dgm:ptLst>
  <dgm:cxnLst>
    <dgm:cxn modelId="{3A9D0B22-18DC-4496-9489-47C57DD82A9D}" srcId="{9471D26A-8F8D-4B04-828E-F39381D7E611}" destId="{865F2B89-54EF-413E-9757-2283A1C0A88D}" srcOrd="2" destOrd="0" parTransId="{BCAD78C6-19A4-4DFC-8732-7927D973FFD6}" sibTransId="{3E320DC3-8CEB-4052-832E-36C65396D577}"/>
    <dgm:cxn modelId="{73253E7F-D60B-4FC8-B8DE-B7B122639348}" type="presOf" srcId="{D4939B01-0C17-474F-9700-8F979DB9B364}" destId="{1BC764AE-11FC-46F6-8E58-3F76F4B09EFF}" srcOrd="0" destOrd="0" presId="urn:microsoft.com/office/officeart/2005/8/layout/equation1"/>
    <dgm:cxn modelId="{5F8469A1-D6DE-498B-BB81-A5D92C2CE5BC}" type="presOf" srcId="{9471D26A-8F8D-4B04-828E-F39381D7E611}" destId="{5AA4D639-C008-43CE-BCEB-7F4CAAB19247}" srcOrd="0" destOrd="0" presId="urn:microsoft.com/office/officeart/2005/8/layout/equation1"/>
    <dgm:cxn modelId="{52E4E0AB-28F0-4EF0-B820-D7A6186F2A61}" type="presOf" srcId="{865F2B89-54EF-413E-9757-2283A1C0A88D}" destId="{00122252-7241-44A4-8B29-8667B8955101}" srcOrd="0" destOrd="0" presId="urn:microsoft.com/office/officeart/2005/8/layout/equation1"/>
    <dgm:cxn modelId="{91C6D68B-A0E8-4D7C-AAEE-447FAFCB675C}" type="presOf" srcId="{AFF65F14-28D8-4EA9-87A1-1B75E28E480F}" destId="{35346D85-3DA6-474D-8B29-E40BB6E79127}" srcOrd="0" destOrd="0" presId="urn:microsoft.com/office/officeart/2005/8/layout/equation1"/>
    <dgm:cxn modelId="{0B914F7F-42EA-4527-91F8-EBEBB34451AB}" type="presOf" srcId="{42BAD32D-B62D-45A5-884D-E978DEAA61A6}" destId="{69324F8F-EE0B-4119-9403-A1CBD7FA5A93}" srcOrd="0" destOrd="0" presId="urn:microsoft.com/office/officeart/2005/8/layout/equation1"/>
    <dgm:cxn modelId="{5B8C1168-3975-4118-A31D-3552730849F2}" type="presOf" srcId="{1BEC8EA2-A32A-456A-994E-B0B1EC8EAD9D}" destId="{3D83548C-4755-44CC-8349-098786F61C20}" srcOrd="0" destOrd="0" presId="urn:microsoft.com/office/officeart/2005/8/layout/equation1"/>
    <dgm:cxn modelId="{DA5847EE-2A4B-49AF-945B-DB475D8B33FC}" srcId="{9471D26A-8F8D-4B04-828E-F39381D7E611}" destId="{42BAD32D-B62D-45A5-884D-E978DEAA61A6}" srcOrd="0" destOrd="0" parTransId="{4D3BAE52-6663-4516-AE45-4A51AF73F12E}" sibTransId="{1BEC8EA2-A32A-456A-994E-B0B1EC8EAD9D}"/>
    <dgm:cxn modelId="{10EACFA3-D521-4400-A916-4D020C34451F}" srcId="{9471D26A-8F8D-4B04-828E-F39381D7E611}" destId="{AFF65F14-28D8-4EA9-87A1-1B75E28E480F}" srcOrd="1" destOrd="0" parTransId="{C6AB65F9-BB1A-48F0-B53D-848EAB596387}" sibTransId="{D4939B01-0C17-474F-9700-8F979DB9B364}"/>
    <dgm:cxn modelId="{4A48DDFE-F407-4BD2-82B2-5E926A614B7F}" type="presParOf" srcId="{5AA4D639-C008-43CE-BCEB-7F4CAAB19247}" destId="{69324F8F-EE0B-4119-9403-A1CBD7FA5A93}" srcOrd="0" destOrd="0" presId="urn:microsoft.com/office/officeart/2005/8/layout/equation1"/>
    <dgm:cxn modelId="{D9C919D7-3C8E-40FC-ADE2-7DDBFA23B76C}" type="presParOf" srcId="{5AA4D639-C008-43CE-BCEB-7F4CAAB19247}" destId="{79D55EA4-A4C3-4B75-8189-F7A70E6632F5}" srcOrd="1" destOrd="0" presId="urn:microsoft.com/office/officeart/2005/8/layout/equation1"/>
    <dgm:cxn modelId="{1C72AA6E-F5E2-45DA-9798-FA2957D8DE35}" type="presParOf" srcId="{5AA4D639-C008-43CE-BCEB-7F4CAAB19247}" destId="{3D83548C-4755-44CC-8349-098786F61C20}" srcOrd="2" destOrd="0" presId="urn:microsoft.com/office/officeart/2005/8/layout/equation1"/>
    <dgm:cxn modelId="{BCC5B30E-A78C-4B7A-8FB2-82E76CA6FBBD}" type="presParOf" srcId="{5AA4D639-C008-43CE-BCEB-7F4CAAB19247}" destId="{C49A2860-0BF7-4A70-B00F-DBA9FD768E7A}" srcOrd="3" destOrd="0" presId="urn:microsoft.com/office/officeart/2005/8/layout/equation1"/>
    <dgm:cxn modelId="{758D9DEB-4517-4767-9E4B-14D76457C87E}" type="presParOf" srcId="{5AA4D639-C008-43CE-BCEB-7F4CAAB19247}" destId="{35346D85-3DA6-474D-8B29-E40BB6E79127}" srcOrd="4" destOrd="0" presId="urn:microsoft.com/office/officeart/2005/8/layout/equation1"/>
    <dgm:cxn modelId="{B81A1237-737B-4FB9-BC05-109A0D44780C}" type="presParOf" srcId="{5AA4D639-C008-43CE-BCEB-7F4CAAB19247}" destId="{D179CCEA-035B-4579-970D-5C5F2D7FF3EE}" srcOrd="5" destOrd="0" presId="urn:microsoft.com/office/officeart/2005/8/layout/equation1"/>
    <dgm:cxn modelId="{57C282D3-F3C4-4BA4-86E1-7AD4E5F38A90}" type="presParOf" srcId="{5AA4D639-C008-43CE-BCEB-7F4CAAB19247}" destId="{1BC764AE-11FC-46F6-8E58-3F76F4B09EFF}" srcOrd="6" destOrd="0" presId="urn:microsoft.com/office/officeart/2005/8/layout/equation1"/>
    <dgm:cxn modelId="{0C9EF959-03BE-404B-8331-1B9B7BD507E3}" type="presParOf" srcId="{5AA4D639-C008-43CE-BCEB-7F4CAAB19247}" destId="{6FE66C3C-0423-494A-B48A-C5317AD749C6}" srcOrd="7" destOrd="0" presId="urn:microsoft.com/office/officeart/2005/8/layout/equation1"/>
    <dgm:cxn modelId="{F78E998A-F190-42E4-9212-8186C02B9B1A}" type="presParOf" srcId="{5AA4D639-C008-43CE-BCEB-7F4CAAB19247}" destId="{00122252-7241-44A4-8B29-8667B895510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4E95EE6-D83D-4542-834D-81B6373854D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B56098-4AF9-4EE5-AC83-71511EF6ADF3}">
      <dgm:prSet/>
      <dgm:spPr/>
      <dgm:t>
        <a:bodyPr/>
        <a:lstStyle/>
        <a:p>
          <a:pPr rtl="0"/>
          <a:r>
            <a:rPr lang="cs-CZ" u="wavyHeavy" dirty="0" smtClean="0"/>
            <a:t>Vyhlídl jsem si </a:t>
          </a:r>
          <a:r>
            <a:rPr lang="cs-CZ" dirty="0" smtClean="0"/>
            <a:t>obrovský strom s třešněmi. (já)</a:t>
          </a:r>
          <a:endParaRPr lang="cs-CZ" dirty="0"/>
        </a:p>
      </dgm:t>
    </dgm:pt>
    <dgm:pt modelId="{CB170B71-156F-4D12-94B5-50F4B5CCB37B}" type="parTrans" cxnId="{622F001E-3070-4A31-8817-DD4235C1FA41}">
      <dgm:prSet/>
      <dgm:spPr/>
      <dgm:t>
        <a:bodyPr/>
        <a:lstStyle/>
        <a:p>
          <a:endParaRPr lang="cs-CZ"/>
        </a:p>
      </dgm:t>
    </dgm:pt>
    <dgm:pt modelId="{38AD8810-CEBC-4724-B574-85BE27881412}" type="sibTrans" cxnId="{622F001E-3070-4A31-8817-DD4235C1FA41}">
      <dgm:prSet/>
      <dgm:spPr/>
      <dgm:t>
        <a:bodyPr/>
        <a:lstStyle/>
        <a:p>
          <a:endParaRPr lang="cs-CZ"/>
        </a:p>
      </dgm:t>
    </dgm:pt>
    <dgm:pt modelId="{91ED2FEC-0AA4-4D1E-8974-4C220A8632C8}">
      <dgm:prSet/>
      <dgm:spPr/>
      <dgm:t>
        <a:bodyPr/>
        <a:lstStyle/>
        <a:p>
          <a:pPr rtl="0"/>
          <a:r>
            <a:rPr lang="cs-CZ" u="wavyHeavy" smtClean="0"/>
            <a:t>Chodíš</a:t>
          </a:r>
          <a:r>
            <a:rPr lang="cs-CZ" smtClean="0"/>
            <a:t> už do školy? (ty)</a:t>
          </a:r>
          <a:endParaRPr lang="cs-CZ"/>
        </a:p>
      </dgm:t>
    </dgm:pt>
    <dgm:pt modelId="{FC285F77-7691-442D-A8A8-ACECBF0524C3}" type="parTrans" cxnId="{6673ACD2-11A9-4A63-BC45-DF15C5E6FF88}">
      <dgm:prSet/>
      <dgm:spPr/>
      <dgm:t>
        <a:bodyPr/>
        <a:lstStyle/>
        <a:p>
          <a:endParaRPr lang="cs-CZ"/>
        </a:p>
      </dgm:t>
    </dgm:pt>
    <dgm:pt modelId="{36A71CF8-FADA-4878-A519-2F664A88F091}" type="sibTrans" cxnId="{6673ACD2-11A9-4A63-BC45-DF15C5E6FF88}">
      <dgm:prSet/>
      <dgm:spPr/>
      <dgm:t>
        <a:bodyPr/>
        <a:lstStyle/>
        <a:p>
          <a:endParaRPr lang="cs-CZ"/>
        </a:p>
      </dgm:t>
    </dgm:pt>
    <dgm:pt modelId="{2CC5FC0A-73F8-4F0A-9F13-3D0CF001DD4B}">
      <dgm:prSet/>
      <dgm:spPr/>
      <dgm:t>
        <a:bodyPr/>
        <a:lstStyle/>
        <a:p>
          <a:pPr rtl="0"/>
          <a:r>
            <a:rPr lang="cs-CZ" u="wavyHeavy" smtClean="0"/>
            <a:t>Zpívala</a:t>
          </a:r>
          <a:r>
            <a:rPr lang="cs-CZ" smtClean="0"/>
            <a:t> krásně. (ona)</a:t>
          </a:r>
          <a:endParaRPr lang="cs-CZ"/>
        </a:p>
      </dgm:t>
    </dgm:pt>
    <dgm:pt modelId="{6CD70083-B325-4936-825E-540BE7334CCA}" type="parTrans" cxnId="{D055235E-620E-4D35-99FF-E7AB30D5BB4D}">
      <dgm:prSet/>
      <dgm:spPr/>
      <dgm:t>
        <a:bodyPr/>
        <a:lstStyle/>
        <a:p>
          <a:endParaRPr lang="cs-CZ"/>
        </a:p>
      </dgm:t>
    </dgm:pt>
    <dgm:pt modelId="{DD5075D6-3992-4803-8431-5E25198C3842}" type="sibTrans" cxnId="{D055235E-620E-4D35-99FF-E7AB30D5BB4D}">
      <dgm:prSet/>
      <dgm:spPr/>
      <dgm:t>
        <a:bodyPr/>
        <a:lstStyle/>
        <a:p>
          <a:endParaRPr lang="cs-CZ"/>
        </a:p>
      </dgm:t>
    </dgm:pt>
    <dgm:pt modelId="{07C32ABA-3970-4C6F-94C3-7E372CB0FC28}">
      <dgm:prSet/>
      <dgm:spPr/>
      <dgm:t>
        <a:bodyPr/>
        <a:lstStyle/>
        <a:p>
          <a:pPr rtl="0"/>
          <a:r>
            <a:rPr lang="cs-CZ" u="wavyHeavy" smtClean="0"/>
            <a:t>Sbírali jsme </a:t>
          </a:r>
          <a:r>
            <a:rPr lang="cs-CZ" smtClean="0"/>
            <a:t>maliny a jahody. (my)</a:t>
          </a:r>
          <a:endParaRPr lang="cs-CZ"/>
        </a:p>
      </dgm:t>
    </dgm:pt>
    <dgm:pt modelId="{D61AE469-F408-43E3-BF34-4A964749A6B5}" type="parTrans" cxnId="{80946381-08B4-47F4-B506-A72603FD3F93}">
      <dgm:prSet/>
      <dgm:spPr/>
      <dgm:t>
        <a:bodyPr/>
        <a:lstStyle/>
        <a:p>
          <a:endParaRPr lang="cs-CZ"/>
        </a:p>
      </dgm:t>
    </dgm:pt>
    <dgm:pt modelId="{7F0ADEA3-08F6-486C-9A4E-3D86BC4B30F0}" type="sibTrans" cxnId="{80946381-08B4-47F4-B506-A72603FD3F93}">
      <dgm:prSet/>
      <dgm:spPr/>
      <dgm:t>
        <a:bodyPr/>
        <a:lstStyle/>
        <a:p>
          <a:endParaRPr lang="cs-CZ"/>
        </a:p>
      </dgm:t>
    </dgm:pt>
    <dgm:pt modelId="{D02B3493-CB8A-49EC-B2B5-36E001AC1DDF}">
      <dgm:prSet/>
      <dgm:spPr/>
      <dgm:t>
        <a:bodyPr/>
        <a:lstStyle/>
        <a:p>
          <a:pPr rtl="0"/>
          <a:r>
            <a:rPr lang="cs-CZ" u="wavyHeavy" smtClean="0"/>
            <a:t>Těšíte se</a:t>
          </a:r>
          <a:r>
            <a:rPr lang="cs-CZ" smtClean="0"/>
            <a:t> do Prahy? (vy)</a:t>
          </a:r>
          <a:endParaRPr lang="cs-CZ"/>
        </a:p>
      </dgm:t>
    </dgm:pt>
    <dgm:pt modelId="{A1995C61-4253-45C7-89AF-A3A2089C5EF8}" type="parTrans" cxnId="{96FD666B-92E5-44D8-8E70-2B267FFAA7A5}">
      <dgm:prSet/>
      <dgm:spPr/>
      <dgm:t>
        <a:bodyPr/>
        <a:lstStyle/>
        <a:p>
          <a:endParaRPr lang="cs-CZ"/>
        </a:p>
      </dgm:t>
    </dgm:pt>
    <dgm:pt modelId="{8BBF9818-629F-4852-A60E-D678A1E5392C}" type="sibTrans" cxnId="{96FD666B-92E5-44D8-8E70-2B267FFAA7A5}">
      <dgm:prSet/>
      <dgm:spPr/>
      <dgm:t>
        <a:bodyPr/>
        <a:lstStyle/>
        <a:p>
          <a:endParaRPr lang="cs-CZ"/>
        </a:p>
      </dgm:t>
    </dgm:pt>
    <dgm:pt modelId="{B8ED96C8-3CA6-4B02-A712-E1D025CC233A}">
      <dgm:prSet/>
      <dgm:spPr/>
      <dgm:t>
        <a:bodyPr/>
        <a:lstStyle/>
        <a:p>
          <a:pPr rtl="0"/>
          <a:r>
            <a:rPr lang="cs-CZ" u="wavyHeavy" dirty="0" smtClean="0"/>
            <a:t>Napili se </a:t>
          </a:r>
          <a:r>
            <a:rPr lang="cs-CZ" dirty="0" smtClean="0"/>
            <a:t>z křišťálové studánky. (oni)</a:t>
          </a:r>
          <a:endParaRPr lang="cs-CZ" dirty="0"/>
        </a:p>
      </dgm:t>
    </dgm:pt>
    <dgm:pt modelId="{4B97CCC8-D83D-4F62-ABAC-0B7677852E4F}" type="parTrans" cxnId="{CBC023F1-7D0C-4237-8DBE-98252B21CC77}">
      <dgm:prSet/>
      <dgm:spPr/>
      <dgm:t>
        <a:bodyPr/>
        <a:lstStyle/>
        <a:p>
          <a:endParaRPr lang="cs-CZ"/>
        </a:p>
      </dgm:t>
    </dgm:pt>
    <dgm:pt modelId="{7C97644F-2052-497C-8238-35194B1C03EE}" type="sibTrans" cxnId="{CBC023F1-7D0C-4237-8DBE-98252B21CC77}">
      <dgm:prSet/>
      <dgm:spPr/>
      <dgm:t>
        <a:bodyPr/>
        <a:lstStyle/>
        <a:p>
          <a:endParaRPr lang="cs-CZ"/>
        </a:p>
      </dgm:t>
    </dgm:pt>
    <dgm:pt modelId="{D7F97B0A-DB08-42A1-9BCC-CC61D4D6397C}">
      <dgm:prSet/>
      <dgm:spPr/>
      <dgm:t>
        <a:bodyPr/>
        <a:lstStyle/>
        <a:p>
          <a:pPr rtl="0"/>
          <a:r>
            <a:rPr lang="cs-CZ" dirty="0" smtClean="0"/>
            <a:t>Dívky se zachvěly úlekem. Pak </a:t>
          </a:r>
          <a:r>
            <a:rPr lang="cs-CZ" u="wavyHeavy" baseline="0" dirty="0" smtClean="0"/>
            <a:t>otevřely</a:t>
          </a:r>
          <a:r>
            <a:rPr lang="cs-CZ" dirty="0" smtClean="0"/>
            <a:t> oči. (dívky)</a:t>
          </a:r>
          <a:endParaRPr lang="cs-CZ" dirty="0"/>
        </a:p>
      </dgm:t>
    </dgm:pt>
    <dgm:pt modelId="{3D096087-3F3C-43B6-9D17-FC14B092FD6A}" type="parTrans" cxnId="{5D00591F-B972-4D87-8BEC-923BD3F95900}">
      <dgm:prSet/>
      <dgm:spPr/>
      <dgm:t>
        <a:bodyPr/>
        <a:lstStyle/>
        <a:p>
          <a:endParaRPr lang="cs-CZ"/>
        </a:p>
      </dgm:t>
    </dgm:pt>
    <dgm:pt modelId="{8A8B11BC-C052-488F-8EC0-A9EECA351306}" type="sibTrans" cxnId="{5D00591F-B972-4D87-8BEC-923BD3F95900}">
      <dgm:prSet/>
      <dgm:spPr/>
      <dgm:t>
        <a:bodyPr/>
        <a:lstStyle/>
        <a:p>
          <a:endParaRPr lang="cs-CZ"/>
        </a:p>
      </dgm:t>
    </dgm:pt>
    <dgm:pt modelId="{FE6388B5-E9C2-4625-854A-6CABB270D985}" type="pres">
      <dgm:prSet presAssocID="{04E95EE6-D83D-4542-834D-81B6373854D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A63637D9-7BAD-4E2B-A342-0E63A8848F15}" type="pres">
      <dgm:prSet presAssocID="{13B56098-4AF9-4EE5-AC83-71511EF6ADF3}" presName="circle1" presStyleLbl="node1" presStyleIdx="0" presStyleCnt="7"/>
      <dgm:spPr/>
    </dgm:pt>
    <dgm:pt modelId="{B98F3DDA-4111-4A18-834C-9EF265B43DD5}" type="pres">
      <dgm:prSet presAssocID="{13B56098-4AF9-4EE5-AC83-71511EF6ADF3}" presName="space" presStyleCnt="0"/>
      <dgm:spPr/>
    </dgm:pt>
    <dgm:pt modelId="{7C08AAC2-DF18-43E4-9445-961542778DCC}" type="pres">
      <dgm:prSet presAssocID="{13B56098-4AF9-4EE5-AC83-71511EF6ADF3}" presName="rect1" presStyleLbl="alignAcc1" presStyleIdx="0" presStyleCnt="7"/>
      <dgm:spPr/>
    </dgm:pt>
    <dgm:pt modelId="{00132509-09DC-47FC-93B6-5F56AFD40DE0}" type="pres">
      <dgm:prSet presAssocID="{91ED2FEC-0AA4-4D1E-8974-4C220A8632C8}" presName="vertSpace2" presStyleLbl="node1" presStyleIdx="0" presStyleCnt="7"/>
      <dgm:spPr/>
    </dgm:pt>
    <dgm:pt modelId="{604794DF-EFEC-44C6-9770-18B6FC08D10E}" type="pres">
      <dgm:prSet presAssocID="{91ED2FEC-0AA4-4D1E-8974-4C220A8632C8}" presName="circle2" presStyleLbl="node1" presStyleIdx="1" presStyleCnt="7"/>
      <dgm:spPr/>
    </dgm:pt>
    <dgm:pt modelId="{1F3807F2-933E-45E6-87DE-EAFC56416178}" type="pres">
      <dgm:prSet presAssocID="{91ED2FEC-0AA4-4D1E-8974-4C220A8632C8}" presName="rect2" presStyleLbl="alignAcc1" presStyleIdx="1" presStyleCnt="7"/>
      <dgm:spPr/>
    </dgm:pt>
    <dgm:pt modelId="{0EE8EBDF-55F9-4EEA-A905-59520A109BE7}" type="pres">
      <dgm:prSet presAssocID="{2CC5FC0A-73F8-4F0A-9F13-3D0CF001DD4B}" presName="vertSpace3" presStyleLbl="node1" presStyleIdx="1" presStyleCnt="7"/>
      <dgm:spPr/>
    </dgm:pt>
    <dgm:pt modelId="{20B4A317-81C0-4152-8D49-056E569F0D81}" type="pres">
      <dgm:prSet presAssocID="{2CC5FC0A-73F8-4F0A-9F13-3D0CF001DD4B}" presName="circle3" presStyleLbl="node1" presStyleIdx="2" presStyleCnt="7"/>
      <dgm:spPr/>
    </dgm:pt>
    <dgm:pt modelId="{057E9160-EA12-4CB6-960A-014E19DDB3E8}" type="pres">
      <dgm:prSet presAssocID="{2CC5FC0A-73F8-4F0A-9F13-3D0CF001DD4B}" presName="rect3" presStyleLbl="alignAcc1" presStyleIdx="2" presStyleCnt="7"/>
      <dgm:spPr/>
    </dgm:pt>
    <dgm:pt modelId="{FF1D7A7A-F834-436A-A844-829374F7556A}" type="pres">
      <dgm:prSet presAssocID="{07C32ABA-3970-4C6F-94C3-7E372CB0FC28}" presName="vertSpace4" presStyleLbl="node1" presStyleIdx="2" presStyleCnt="7"/>
      <dgm:spPr/>
    </dgm:pt>
    <dgm:pt modelId="{8639C613-45EB-4AC6-8843-7B238B8FC9DA}" type="pres">
      <dgm:prSet presAssocID="{07C32ABA-3970-4C6F-94C3-7E372CB0FC28}" presName="circle4" presStyleLbl="node1" presStyleIdx="3" presStyleCnt="7"/>
      <dgm:spPr/>
    </dgm:pt>
    <dgm:pt modelId="{0D4BBCBE-76F9-4359-AE7F-5AA49C2B256B}" type="pres">
      <dgm:prSet presAssocID="{07C32ABA-3970-4C6F-94C3-7E372CB0FC28}" presName="rect4" presStyleLbl="alignAcc1" presStyleIdx="3" presStyleCnt="7"/>
      <dgm:spPr/>
    </dgm:pt>
    <dgm:pt modelId="{7D8C5755-0D1E-4538-B01A-02D47C5512C2}" type="pres">
      <dgm:prSet presAssocID="{D02B3493-CB8A-49EC-B2B5-36E001AC1DDF}" presName="vertSpace5" presStyleLbl="node1" presStyleIdx="3" presStyleCnt="7"/>
      <dgm:spPr/>
    </dgm:pt>
    <dgm:pt modelId="{C0DAE404-F954-418C-98FD-33E9EED769CB}" type="pres">
      <dgm:prSet presAssocID="{D02B3493-CB8A-49EC-B2B5-36E001AC1DDF}" presName="circle5" presStyleLbl="node1" presStyleIdx="4" presStyleCnt="7"/>
      <dgm:spPr/>
    </dgm:pt>
    <dgm:pt modelId="{DBAEEE09-34A3-4C88-A91E-E11A436FE9B2}" type="pres">
      <dgm:prSet presAssocID="{D02B3493-CB8A-49EC-B2B5-36E001AC1DDF}" presName="rect5" presStyleLbl="alignAcc1" presStyleIdx="4" presStyleCnt="7" custLinFactNeighborX="484" custLinFactNeighborY="4509"/>
      <dgm:spPr/>
    </dgm:pt>
    <dgm:pt modelId="{DA4B9049-CAE8-44E8-BB4F-9A73BAF1FC4A}" type="pres">
      <dgm:prSet presAssocID="{B8ED96C8-3CA6-4B02-A712-E1D025CC233A}" presName="vertSpace6" presStyleLbl="node1" presStyleIdx="4" presStyleCnt="7"/>
      <dgm:spPr/>
    </dgm:pt>
    <dgm:pt modelId="{39A6A22E-ACCD-4F25-9139-75774BEAECB1}" type="pres">
      <dgm:prSet presAssocID="{B8ED96C8-3CA6-4B02-A712-E1D025CC233A}" presName="circle6" presStyleLbl="node1" presStyleIdx="5" presStyleCnt="7"/>
      <dgm:spPr/>
    </dgm:pt>
    <dgm:pt modelId="{9FA923D5-DEE0-4FA0-8942-353376A260DF}" type="pres">
      <dgm:prSet presAssocID="{B8ED96C8-3CA6-4B02-A712-E1D025CC233A}" presName="rect6" presStyleLbl="alignAcc1" presStyleIdx="5" presStyleCnt="7"/>
      <dgm:spPr/>
    </dgm:pt>
    <dgm:pt modelId="{AA00F480-350D-43B8-AD94-85494AEDAA4B}" type="pres">
      <dgm:prSet presAssocID="{D7F97B0A-DB08-42A1-9BCC-CC61D4D6397C}" presName="vertSpace7" presStyleLbl="node1" presStyleIdx="5" presStyleCnt="7"/>
      <dgm:spPr/>
    </dgm:pt>
    <dgm:pt modelId="{1CD022CC-3E4E-4C13-BE9D-B962ED30B77E}" type="pres">
      <dgm:prSet presAssocID="{D7F97B0A-DB08-42A1-9BCC-CC61D4D6397C}" presName="circle7" presStyleLbl="node1" presStyleIdx="6" presStyleCnt="7"/>
      <dgm:spPr/>
    </dgm:pt>
    <dgm:pt modelId="{B34322B5-5BF6-41B7-B3CA-04E1090A4E19}" type="pres">
      <dgm:prSet presAssocID="{D7F97B0A-DB08-42A1-9BCC-CC61D4D6397C}" presName="rect7" presStyleLbl="alignAcc1" presStyleIdx="6" presStyleCnt="7"/>
      <dgm:spPr/>
    </dgm:pt>
    <dgm:pt modelId="{92492208-AD97-428B-B360-F0CB4D72F9AD}" type="pres">
      <dgm:prSet presAssocID="{13B56098-4AF9-4EE5-AC83-71511EF6ADF3}" presName="rect1ParTxNoCh" presStyleLbl="alignAcc1" presStyleIdx="6" presStyleCnt="7">
        <dgm:presLayoutVars>
          <dgm:chMax val="1"/>
          <dgm:bulletEnabled val="1"/>
        </dgm:presLayoutVars>
      </dgm:prSet>
      <dgm:spPr/>
    </dgm:pt>
    <dgm:pt modelId="{C6B95AE2-301C-4D58-926E-94498F4D26DA}" type="pres">
      <dgm:prSet presAssocID="{91ED2FEC-0AA4-4D1E-8974-4C220A8632C8}" presName="rect2ParTxNoCh" presStyleLbl="alignAcc1" presStyleIdx="6" presStyleCnt="7">
        <dgm:presLayoutVars>
          <dgm:chMax val="1"/>
          <dgm:bulletEnabled val="1"/>
        </dgm:presLayoutVars>
      </dgm:prSet>
      <dgm:spPr/>
    </dgm:pt>
    <dgm:pt modelId="{5AC98031-FEB8-4163-B6BE-3C41710C9A01}" type="pres">
      <dgm:prSet presAssocID="{2CC5FC0A-73F8-4F0A-9F13-3D0CF001DD4B}" presName="rect3ParTxNoCh" presStyleLbl="alignAcc1" presStyleIdx="6" presStyleCnt="7">
        <dgm:presLayoutVars>
          <dgm:chMax val="1"/>
          <dgm:bulletEnabled val="1"/>
        </dgm:presLayoutVars>
      </dgm:prSet>
      <dgm:spPr/>
    </dgm:pt>
    <dgm:pt modelId="{B324E2CA-1072-4E65-BCC3-42949D4A38C4}" type="pres">
      <dgm:prSet presAssocID="{07C32ABA-3970-4C6F-94C3-7E372CB0FC28}" presName="rect4ParTxNoCh" presStyleLbl="alignAcc1" presStyleIdx="6" presStyleCnt="7">
        <dgm:presLayoutVars>
          <dgm:chMax val="1"/>
          <dgm:bulletEnabled val="1"/>
        </dgm:presLayoutVars>
      </dgm:prSet>
      <dgm:spPr/>
    </dgm:pt>
    <dgm:pt modelId="{4A132373-F4A0-4DF2-9A3B-8AA763BCB229}" type="pres">
      <dgm:prSet presAssocID="{D02B3493-CB8A-49EC-B2B5-36E001AC1DDF}" presName="rect5ParTxNoCh" presStyleLbl="alignAcc1" presStyleIdx="6" presStyleCnt="7">
        <dgm:presLayoutVars>
          <dgm:chMax val="1"/>
          <dgm:bulletEnabled val="1"/>
        </dgm:presLayoutVars>
      </dgm:prSet>
      <dgm:spPr/>
    </dgm:pt>
    <dgm:pt modelId="{B7EDB79F-406B-456D-ABB2-0038F453C1A4}" type="pres">
      <dgm:prSet presAssocID="{B8ED96C8-3CA6-4B02-A712-E1D025CC233A}" presName="rect6ParTxNoCh" presStyleLbl="alignAcc1" presStyleIdx="6" presStyleCnt="7">
        <dgm:presLayoutVars>
          <dgm:chMax val="1"/>
          <dgm:bulletEnabled val="1"/>
        </dgm:presLayoutVars>
      </dgm:prSet>
      <dgm:spPr/>
    </dgm:pt>
    <dgm:pt modelId="{57C3DD57-FB0C-4FC0-9B9B-FBE0244D8E98}" type="pres">
      <dgm:prSet presAssocID="{D7F97B0A-DB08-42A1-9BCC-CC61D4D6397C}" presName="rect7ParTxNoCh" presStyleLbl="alignAcc1" presStyleIdx="6" presStyleCnt="7">
        <dgm:presLayoutVars>
          <dgm:chMax val="1"/>
          <dgm:bulletEnabled val="1"/>
        </dgm:presLayoutVars>
      </dgm:prSet>
      <dgm:spPr/>
    </dgm:pt>
  </dgm:ptLst>
  <dgm:cxnLst>
    <dgm:cxn modelId="{0052A9D2-2F83-4686-91E6-37D5A15FEBE4}" type="presOf" srcId="{91ED2FEC-0AA4-4D1E-8974-4C220A8632C8}" destId="{C6B95AE2-301C-4D58-926E-94498F4D26DA}" srcOrd="1" destOrd="0" presId="urn:microsoft.com/office/officeart/2005/8/layout/target3"/>
    <dgm:cxn modelId="{80946381-08B4-47F4-B506-A72603FD3F93}" srcId="{04E95EE6-D83D-4542-834D-81B6373854D8}" destId="{07C32ABA-3970-4C6F-94C3-7E372CB0FC28}" srcOrd="3" destOrd="0" parTransId="{D61AE469-F408-43E3-BF34-4A964749A6B5}" sibTransId="{7F0ADEA3-08F6-486C-9A4E-3D86BC4B30F0}"/>
    <dgm:cxn modelId="{26C2138B-012E-4004-AA7D-1A6E79344AAB}" type="presOf" srcId="{D7F97B0A-DB08-42A1-9BCC-CC61D4D6397C}" destId="{57C3DD57-FB0C-4FC0-9B9B-FBE0244D8E98}" srcOrd="1" destOrd="0" presId="urn:microsoft.com/office/officeart/2005/8/layout/target3"/>
    <dgm:cxn modelId="{B08723EF-7509-4AB4-A822-BA4AA639A4EA}" type="presOf" srcId="{07C32ABA-3970-4C6F-94C3-7E372CB0FC28}" destId="{0D4BBCBE-76F9-4359-AE7F-5AA49C2B256B}" srcOrd="0" destOrd="0" presId="urn:microsoft.com/office/officeart/2005/8/layout/target3"/>
    <dgm:cxn modelId="{D055235E-620E-4D35-99FF-E7AB30D5BB4D}" srcId="{04E95EE6-D83D-4542-834D-81B6373854D8}" destId="{2CC5FC0A-73F8-4F0A-9F13-3D0CF001DD4B}" srcOrd="2" destOrd="0" parTransId="{6CD70083-B325-4936-825E-540BE7334CCA}" sibTransId="{DD5075D6-3992-4803-8431-5E25198C3842}"/>
    <dgm:cxn modelId="{52E259CA-05C1-4360-9368-A0280A629595}" type="presOf" srcId="{2CC5FC0A-73F8-4F0A-9F13-3D0CF001DD4B}" destId="{5AC98031-FEB8-4163-B6BE-3C41710C9A01}" srcOrd="1" destOrd="0" presId="urn:microsoft.com/office/officeart/2005/8/layout/target3"/>
    <dgm:cxn modelId="{5D00591F-B972-4D87-8BEC-923BD3F95900}" srcId="{04E95EE6-D83D-4542-834D-81B6373854D8}" destId="{D7F97B0A-DB08-42A1-9BCC-CC61D4D6397C}" srcOrd="6" destOrd="0" parTransId="{3D096087-3F3C-43B6-9D17-FC14B092FD6A}" sibTransId="{8A8B11BC-C052-488F-8EC0-A9EECA351306}"/>
    <dgm:cxn modelId="{9CC93E2E-1C67-42DE-81DE-6F594F63A830}" type="presOf" srcId="{D7F97B0A-DB08-42A1-9BCC-CC61D4D6397C}" destId="{B34322B5-5BF6-41B7-B3CA-04E1090A4E19}" srcOrd="0" destOrd="0" presId="urn:microsoft.com/office/officeart/2005/8/layout/target3"/>
    <dgm:cxn modelId="{7FD03E27-3878-4349-A143-EF6C009BD1BA}" type="presOf" srcId="{B8ED96C8-3CA6-4B02-A712-E1D025CC233A}" destId="{9FA923D5-DEE0-4FA0-8942-353376A260DF}" srcOrd="0" destOrd="0" presId="urn:microsoft.com/office/officeart/2005/8/layout/target3"/>
    <dgm:cxn modelId="{68777C11-451C-47A7-8490-A0FBB3C17F18}" type="presOf" srcId="{D02B3493-CB8A-49EC-B2B5-36E001AC1DDF}" destId="{DBAEEE09-34A3-4C88-A91E-E11A436FE9B2}" srcOrd="0" destOrd="0" presId="urn:microsoft.com/office/officeart/2005/8/layout/target3"/>
    <dgm:cxn modelId="{96FD666B-92E5-44D8-8E70-2B267FFAA7A5}" srcId="{04E95EE6-D83D-4542-834D-81B6373854D8}" destId="{D02B3493-CB8A-49EC-B2B5-36E001AC1DDF}" srcOrd="4" destOrd="0" parTransId="{A1995C61-4253-45C7-89AF-A3A2089C5EF8}" sibTransId="{8BBF9818-629F-4852-A60E-D678A1E5392C}"/>
    <dgm:cxn modelId="{6673ACD2-11A9-4A63-BC45-DF15C5E6FF88}" srcId="{04E95EE6-D83D-4542-834D-81B6373854D8}" destId="{91ED2FEC-0AA4-4D1E-8974-4C220A8632C8}" srcOrd="1" destOrd="0" parTransId="{FC285F77-7691-442D-A8A8-ACECBF0524C3}" sibTransId="{36A71CF8-FADA-4878-A519-2F664A88F091}"/>
    <dgm:cxn modelId="{EDD8D5FE-B72B-448A-9DF7-0D7A29E79C7A}" type="presOf" srcId="{13B56098-4AF9-4EE5-AC83-71511EF6ADF3}" destId="{92492208-AD97-428B-B360-F0CB4D72F9AD}" srcOrd="1" destOrd="0" presId="urn:microsoft.com/office/officeart/2005/8/layout/target3"/>
    <dgm:cxn modelId="{6FAF13EA-956B-4047-9FFB-64DD38797173}" type="presOf" srcId="{07C32ABA-3970-4C6F-94C3-7E372CB0FC28}" destId="{B324E2CA-1072-4E65-BCC3-42949D4A38C4}" srcOrd="1" destOrd="0" presId="urn:microsoft.com/office/officeart/2005/8/layout/target3"/>
    <dgm:cxn modelId="{662AB1B6-C013-4CFF-96ED-62BD6C415F65}" type="presOf" srcId="{D02B3493-CB8A-49EC-B2B5-36E001AC1DDF}" destId="{4A132373-F4A0-4DF2-9A3B-8AA763BCB229}" srcOrd="1" destOrd="0" presId="urn:microsoft.com/office/officeart/2005/8/layout/target3"/>
    <dgm:cxn modelId="{622F001E-3070-4A31-8817-DD4235C1FA41}" srcId="{04E95EE6-D83D-4542-834D-81B6373854D8}" destId="{13B56098-4AF9-4EE5-AC83-71511EF6ADF3}" srcOrd="0" destOrd="0" parTransId="{CB170B71-156F-4D12-94B5-50F4B5CCB37B}" sibTransId="{38AD8810-CEBC-4724-B574-85BE27881412}"/>
    <dgm:cxn modelId="{3412AB82-F1CB-4702-8EBE-A3FBB1265490}" type="presOf" srcId="{13B56098-4AF9-4EE5-AC83-71511EF6ADF3}" destId="{7C08AAC2-DF18-43E4-9445-961542778DCC}" srcOrd="0" destOrd="0" presId="urn:microsoft.com/office/officeart/2005/8/layout/target3"/>
    <dgm:cxn modelId="{CBC023F1-7D0C-4237-8DBE-98252B21CC77}" srcId="{04E95EE6-D83D-4542-834D-81B6373854D8}" destId="{B8ED96C8-3CA6-4B02-A712-E1D025CC233A}" srcOrd="5" destOrd="0" parTransId="{4B97CCC8-D83D-4F62-ABAC-0B7677852E4F}" sibTransId="{7C97644F-2052-497C-8238-35194B1C03EE}"/>
    <dgm:cxn modelId="{718CAA6B-7427-4BC8-B26F-597B4CDF826B}" type="presOf" srcId="{2CC5FC0A-73F8-4F0A-9F13-3D0CF001DD4B}" destId="{057E9160-EA12-4CB6-960A-014E19DDB3E8}" srcOrd="0" destOrd="0" presId="urn:microsoft.com/office/officeart/2005/8/layout/target3"/>
    <dgm:cxn modelId="{39554640-603B-491A-8A2A-55213FC2B437}" type="presOf" srcId="{04E95EE6-D83D-4542-834D-81B6373854D8}" destId="{FE6388B5-E9C2-4625-854A-6CABB270D985}" srcOrd="0" destOrd="0" presId="urn:microsoft.com/office/officeart/2005/8/layout/target3"/>
    <dgm:cxn modelId="{EA9FBB95-0797-4A43-9EB0-3E51869FB2A5}" type="presOf" srcId="{B8ED96C8-3CA6-4B02-A712-E1D025CC233A}" destId="{B7EDB79F-406B-456D-ABB2-0038F453C1A4}" srcOrd="1" destOrd="0" presId="urn:microsoft.com/office/officeart/2005/8/layout/target3"/>
    <dgm:cxn modelId="{B31A46F2-0295-4266-B659-17EF9FF8A085}" type="presOf" srcId="{91ED2FEC-0AA4-4D1E-8974-4C220A8632C8}" destId="{1F3807F2-933E-45E6-87DE-EAFC56416178}" srcOrd="0" destOrd="0" presId="urn:microsoft.com/office/officeart/2005/8/layout/target3"/>
    <dgm:cxn modelId="{9E617502-AEF8-4A47-90F1-5814A13F0731}" type="presParOf" srcId="{FE6388B5-E9C2-4625-854A-6CABB270D985}" destId="{A63637D9-7BAD-4E2B-A342-0E63A8848F15}" srcOrd="0" destOrd="0" presId="urn:microsoft.com/office/officeart/2005/8/layout/target3"/>
    <dgm:cxn modelId="{1B3C1DD5-DC62-40FF-9BBD-9D575EDCFE7A}" type="presParOf" srcId="{FE6388B5-E9C2-4625-854A-6CABB270D985}" destId="{B98F3DDA-4111-4A18-834C-9EF265B43DD5}" srcOrd="1" destOrd="0" presId="urn:microsoft.com/office/officeart/2005/8/layout/target3"/>
    <dgm:cxn modelId="{049564AF-EBBD-49E9-81C3-6274B3125BC9}" type="presParOf" srcId="{FE6388B5-E9C2-4625-854A-6CABB270D985}" destId="{7C08AAC2-DF18-43E4-9445-961542778DCC}" srcOrd="2" destOrd="0" presId="urn:microsoft.com/office/officeart/2005/8/layout/target3"/>
    <dgm:cxn modelId="{A10BAC14-5447-4EDA-A308-83CF3B86F3A5}" type="presParOf" srcId="{FE6388B5-E9C2-4625-854A-6CABB270D985}" destId="{00132509-09DC-47FC-93B6-5F56AFD40DE0}" srcOrd="3" destOrd="0" presId="urn:microsoft.com/office/officeart/2005/8/layout/target3"/>
    <dgm:cxn modelId="{44F2CBE7-C459-4453-B66F-5BAF31AFDBBE}" type="presParOf" srcId="{FE6388B5-E9C2-4625-854A-6CABB270D985}" destId="{604794DF-EFEC-44C6-9770-18B6FC08D10E}" srcOrd="4" destOrd="0" presId="urn:microsoft.com/office/officeart/2005/8/layout/target3"/>
    <dgm:cxn modelId="{65687A08-9F83-43EE-9128-54257E45B71B}" type="presParOf" srcId="{FE6388B5-E9C2-4625-854A-6CABB270D985}" destId="{1F3807F2-933E-45E6-87DE-EAFC56416178}" srcOrd="5" destOrd="0" presId="urn:microsoft.com/office/officeart/2005/8/layout/target3"/>
    <dgm:cxn modelId="{F1D08341-54BB-4343-AF7C-6C998F121303}" type="presParOf" srcId="{FE6388B5-E9C2-4625-854A-6CABB270D985}" destId="{0EE8EBDF-55F9-4EEA-A905-59520A109BE7}" srcOrd="6" destOrd="0" presId="urn:microsoft.com/office/officeart/2005/8/layout/target3"/>
    <dgm:cxn modelId="{3571ECCD-7F97-496D-8BB6-AEC5994FE1B1}" type="presParOf" srcId="{FE6388B5-E9C2-4625-854A-6CABB270D985}" destId="{20B4A317-81C0-4152-8D49-056E569F0D81}" srcOrd="7" destOrd="0" presId="urn:microsoft.com/office/officeart/2005/8/layout/target3"/>
    <dgm:cxn modelId="{282866C1-D7B6-45EE-9EE2-2C8F7A1FF2AC}" type="presParOf" srcId="{FE6388B5-E9C2-4625-854A-6CABB270D985}" destId="{057E9160-EA12-4CB6-960A-014E19DDB3E8}" srcOrd="8" destOrd="0" presId="urn:microsoft.com/office/officeart/2005/8/layout/target3"/>
    <dgm:cxn modelId="{95E5C373-C442-440A-BAF5-859E6E14AF40}" type="presParOf" srcId="{FE6388B5-E9C2-4625-854A-6CABB270D985}" destId="{FF1D7A7A-F834-436A-A844-829374F7556A}" srcOrd="9" destOrd="0" presId="urn:microsoft.com/office/officeart/2005/8/layout/target3"/>
    <dgm:cxn modelId="{7AB897C3-F5A1-4FBA-996F-DB9A489F51C9}" type="presParOf" srcId="{FE6388B5-E9C2-4625-854A-6CABB270D985}" destId="{8639C613-45EB-4AC6-8843-7B238B8FC9DA}" srcOrd="10" destOrd="0" presId="urn:microsoft.com/office/officeart/2005/8/layout/target3"/>
    <dgm:cxn modelId="{8B7A7AEC-50A3-4148-BB69-3E8D9D7AFD9B}" type="presParOf" srcId="{FE6388B5-E9C2-4625-854A-6CABB270D985}" destId="{0D4BBCBE-76F9-4359-AE7F-5AA49C2B256B}" srcOrd="11" destOrd="0" presId="urn:microsoft.com/office/officeart/2005/8/layout/target3"/>
    <dgm:cxn modelId="{1B5B2215-95BD-4FBF-A415-A3819C7ACDEA}" type="presParOf" srcId="{FE6388B5-E9C2-4625-854A-6CABB270D985}" destId="{7D8C5755-0D1E-4538-B01A-02D47C5512C2}" srcOrd="12" destOrd="0" presId="urn:microsoft.com/office/officeart/2005/8/layout/target3"/>
    <dgm:cxn modelId="{1D1D666D-4025-4F9C-A585-82959D6B84AF}" type="presParOf" srcId="{FE6388B5-E9C2-4625-854A-6CABB270D985}" destId="{C0DAE404-F954-418C-98FD-33E9EED769CB}" srcOrd="13" destOrd="0" presId="urn:microsoft.com/office/officeart/2005/8/layout/target3"/>
    <dgm:cxn modelId="{F0B54695-CB13-463F-9D6A-B71714F51927}" type="presParOf" srcId="{FE6388B5-E9C2-4625-854A-6CABB270D985}" destId="{DBAEEE09-34A3-4C88-A91E-E11A436FE9B2}" srcOrd="14" destOrd="0" presId="urn:microsoft.com/office/officeart/2005/8/layout/target3"/>
    <dgm:cxn modelId="{EFBE6CF2-35DC-4EE2-BCF8-47E52A81403B}" type="presParOf" srcId="{FE6388B5-E9C2-4625-854A-6CABB270D985}" destId="{DA4B9049-CAE8-44E8-BB4F-9A73BAF1FC4A}" srcOrd="15" destOrd="0" presId="urn:microsoft.com/office/officeart/2005/8/layout/target3"/>
    <dgm:cxn modelId="{5E38C615-79F8-4997-886B-C2F810C58360}" type="presParOf" srcId="{FE6388B5-E9C2-4625-854A-6CABB270D985}" destId="{39A6A22E-ACCD-4F25-9139-75774BEAECB1}" srcOrd="16" destOrd="0" presId="urn:microsoft.com/office/officeart/2005/8/layout/target3"/>
    <dgm:cxn modelId="{15705BBC-AB50-4C01-84F2-50937314BC55}" type="presParOf" srcId="{FE6388B5-E9C2-4625-854A-6CABB270D985}" destId="{9FA923D5-DEE0-4FA0-8942-353376A260DF}" srcOrd="17" destOrd="0" presId="urn:microsoft.com/office/officeart/2005/8/layout/target3"/>
    <dgm:cxn modelId="{55C6AC08-FF12-47A3-B727-8D46A91ADED5}" type="presParOf" srcId="{FE6388B5-E9C2-4625-854A-6CABB270D985}" destId="{AA00F480-350D-43B8-AD94-85494AEDAA4B}" srcOrd="18" destOrd="0" presId="urn:microsoft.com/office/officeart/2005/8/layout/target3"/>
    <dgm:cxn modelId="{786EA085-2A81-483E-8CE1-1DBE1780053C}" type="presParOf" srcId="{FE6388B5-E9C2-4625-854A-6CABB270D985}" destId="{1CD022CC-3E4E-4C13-BE9D-B962ED30B77E}" srcOrd="19" destOrd="0" presId="urn:microsoft.com/office/officeart/2005/8/layout/target3"/>
    <dgm:cxn modelId="{45CF4802-59D7-4573-A183-03052975D61A}" type="presParOf" srcId="{FE6388B5-E9C2-4625-854A-6CABB270D985}" destId="{B34322B5-5BF6-41B7-B3CA-04E1090A4E19}" srcOrd="20" destOrd="0" presId="urn:microsoft.com/office/officeart/2005/8/layout/target3"/>
    <dgm:cxn modelId="{33AC762E-3805-4382-A649-D2B81AD06CDD}" type="presParOf" srcId="{FE6388B5-E9C2-4625-854A-6CABB270D985}" destId="{92492208-AD97-428B-B360-F0CB4D72F9AD}" srcOrd="21" destOrd="0" presId="urn:microsoft.com/office/officeart/2005/8/layout/target3"/>
    <dgm:cxn modelId="{33EECC4D-0814-46E6-A4A6-B1F4877BBAED}" type="presParOf" srcId="{FE6388B5-E9C2-4625-854A-6CABB270D985}" destId="{C6B95AE2-301C-4D58-926E-94498F4D26DA}" srcOrd="22" destOrd="0" presId="urn:microsoft.com/office/officeart/2005/8/layout/target3"/>
    <dgm:cxn modelId="{71B25A3F-B0E1-4EE4-A532-C7E8E016D2BC}" type="presParOf" srcId="{FE6388B5-E9C2-4625-854A-6CABB270D985}" destId="{5AC98031-FEB8-4163-B6BE-3C41710C9A01}" srcOrd="23" destOrd="0" presId="urn:microsoft.com/office/officeart/2005/8/layout/target3"/>
    <dgm:cxn modelId="{2C54415A-E7C7-460E-8D6F-1560F1983A8E}" type="presParOf" srcId="{FE6388B5-E9C2-4625-854A-6CABB270D985}" destId="{B324E2CA-1072-4E65-BCC3-42949D4A38C4}" srcOrd="24" destOrd="0" presId="urn:microsoft.com/office/officeart/2005/8/layout/target3"/>
    <dgm:cxn modelId="{69D6137C-985E-4C2B-8C9B-70F06448015D}" type="presParOf" srcId="{FE6388B5-E9C2-4625-854A-6CABB270D985}" destId="{4A132373-F4A0-4DF2-9A3B-8AA763BCB229}" srcOrd="25" destOrd="0" presId="urn:microsoft.com/office/officeart/2005/8/layout/target3"/>
    <dgm:cxn modelId="{459B999B-CCAD-4E71-AB36-B2EF9E10B04B}" type="presParOf" srcId="{FE6388B5-E9C2-4625-854A-6CABB270D985}" destId="{B7EDB79F-406B-456D-ABB2-0038F453C1A4}" srcOrd="26" destOrd="0" presId="urn:microsoft.com/office/officeart/2005/8/layout/target3"/>
    <dgm:cxn modelId="{3E40D007-AAD3-436D-9C78-109DDA092527}" type="presParOf" srcId="{FE6388B5-E9C2-4625-854A-6CABB270D985}" destId="{57C3DD57-FB0C-4FC0-9B9B-FBE0244D8E98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5C9C177-F0D3-4FB1-8A0E-26DD1D61B986}" type="doc">
      <dgm:prSet loTypeId="urn:microsoft.com/office/officeart/2005/8/layout/default" loCatId="list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856BEE8-42AA-44EC-AB49-90A47C4742D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1</a:t>
          </a:r>
          <a:endParaRPr lang="cs-CZ" dirty="0"/>
        </a:p>
      </dgm:t>
    </dgm:pt>
    <dgm:pt modelId="{902B2A5A-FB3E-4C8A-A454-74FEABB033FE}" type="parTrans" cxnId="{5A94051F-8239-4048-BE4B-9C2A775E10F5}">
      <dgm:prSet/>
      <dgm:spPr/>
      <dgm:t>
        <a:bodyPr/>
        <a:lstStyle/>
        <a:p>
          <a:endParaRPr lang="cs-CZ"/>
        </a:p>
      </dgm:t>
    </dgm:pt>
    <dgm:pt modelId="{665ED077-4017-4558-B555-F0DD96981BCD}" type="sibTrans" cxnId="{5A94051F-8239-4048-BE4B-9C2A775E10F5}">
      <dgm:prSet/>
      <dgm:spPr/>
      <dgm:t>
        <a:bodyPr/>
        <a:lstStyle/>
        <a:p>
          <a:endParaRPr lang="cs-CZ"/>
        </a:p>
      </dgm:t>
    </dgm:pt>
    <dgm:pt modelId="{736FE43A-DDF3-44AB-ABC9-74C5047A8794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2</a:t>
          </a:r>
          <a:endParaRPr lang="cs-CZ" dirty="0"/>
        </a:p>
      </dgm:t>
    </dgm:pt>
    <dgm:pt modelId="{C60C3692-140D-49D5-B134-C2129B0D5E4C}" type="parTrans" cxnId="{E13BACB0-434A-48ED-9A2F-A9A1DADA5FF7}">
      <dgm:prSet/>
      <dgm:spPr/>
      <dgm:t>
        <a:bodyPr/>
        <a:lstStyle/>
        <a:p>
          <a:endParaRPr lang="cs-CZ"/>
        </a:p>
      </dgm:t>
    </dgm:pt>
    <dgm:pt modelId="{72219273-9F2E-482A-984C-4037E8091D5E}" type="sibTrans" cxnId="{E13BACB0-434A-48ED-9A2F-A9A1DADA5FF7}">
      <dgm:prSet/>
      <dgm:spPr/>
      <dgm:t>
        <a:bodyPr/>
        <a:lstStyle/>
        <a:p>
          <a:endParaRPr lang="cs-CZ"/>
        </a:p>
      </dgm:t>
    </dgm:pt>
    <dgm:pt modelId="{CBC3E73B-6991-4923-8D0B-CF80B856F0F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3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FFCB6877-B8D7-4C6F-90AC-6495D4C2B295}" type="parTrans" cxnId="{57A472A2-4C8F-442C-BC72-2F827BF482E5}">
      <dgm:prSet/>
      <dgm:spPr/>
      <dgm:t>
        <a:bodyPr/>
        <a:lstStyle/>
        <a:p>
          <a:endParaRPr lang="cs-CZ"/>
        </a:p>
      </dgm:t>
    </dgm:pt>
    <dgm:pt modelId="{572C1DA2-B666-44C3-B93E-A04BB012AE7F}" type="sibTrans" cxnId="{57A472A2-4C8F-442C-BC72-2F827BF482E5}">
      <dgm:prSet/>
      <dgm:spPr/>
      <dgm:t>
        <a:bodyPr/>
        <a:lstStyle/>
        <a:p>
          <a:endParaRPr lang="cs-CZ"/>
        </a:p>
      </dgm:t>
    </dgm:pt>
    <dgm:pt modelId="{28A22404-329E-494D-B769-F393B8B77B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4</a:t>
          </a:r>
          <a:endParaRPr lang="cs-CZ" dirty="0"/>
        </a:p>
      </dgm:t>
    </dgm:pt>
    <dgm:pt modelId="{3DBA1F32-D75A-4557-9D66-72F3EA515C1D}" type="parTrans" cxnId="{AACCFA34-35CE-4870-BA80-ABDF6631867A}">
      <dgm:prSet/>
      <dgm:spPr/>
      <dgm:t>
        <a:bodyPr/>
        <a:lstStyle/>
        <a:p>
          <a:endParaRPr lang="cs-CZ"/>
        </a:p>
      </dgm:t>
    </dgm:pt>
    <dgm:pt modelId="{4B927A32-0AFC-400B-A091-C011B1453F56}" type="sibTrans" cxnId="{AACCFA34-35CE-4870-BA80-ABDF6631867A}">
      <dgm:prSet/>
      <dgm:spPr/>
      <dgm:t>
        <a:bodyPr/>
        <a:lstStyle/>
        <a:p>
          <a:endParaRPr lang="cs-CZ"/>
        </a:p>
      </dgm:t>
    </dgm:pt>
    <dgm:pt modelId="{6263AAFB-FF95-4649-AC87-8E222FFBC40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5</a:t>
          </a:r>
          <a:endParaRPr lang="cs-CZ" dirty="0"/>
        </a:p>
      </dgm:t>
    </dgm:pt>
    <dgm:pt modelId="{187AE143-3449-4A9B-B5F4-0E71AEAF5C05}" type="parTrans" cxnId="{6BD7916C-676C-42EB-83F2-29F3D344C4AD}">
      <dgm:prSet/>
      <dgm:spPr/>
      <dgm:t>
        <a:bodyPr/>
        <a:lstStyle/>
        <a:p>
          <a:endParaRPr lang="cs-CZ"/>
        </a:p>
      </dgm:t>
    </dgm:pt>
    <dgm:pt modelId="{988C99E0-B9CE-47BD-A829-9F25E943F6DF}" type="sibTrans" cxnId="{6BD7916C-676C-42EB-83F2-29F3D344C4AD}">
      <dgm:prSet/>
      <dgm:spPr/>
      <dgm:t>
        <a:bodyPr/>
        <a:lstStyle/>
        <a:p>
          <a:endParaRPr lang="cs-CZ"/>
        </a:p>
      </dgm:t>
    </dgm:pt>
    <dgm:pt modelId="{85085336-02E5-402A-BD93-3C82B4A6F5B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6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6" action="ppaction://hlinksldjump"/>
          </dgm14:cNvPr>
        </a:ext>
      </dgm:extLst>
    </dgm:pt>
    <dgm:pt modelId="{982D24F0-ECD5-4988-9AB9-62E1D0644639}" type="parTrans" cxnId="{3050570F-FEAE-47B5-BB2D-1A65C68EBF20}">
      <dgm:prSet/>
      <dgm:spPr/>
      <dgm:t>
        <a:bodyPr/>
        <a:lstStyle/>
        <a:p>
          <a:endParaRPr lang="cs-CZ"/>
        </a:p>
      </dgm:t>
    </dgm:pt>
    <dgm:pt modelId="{FBFFFE07-4326-4B73-B221-89F8D2578913}" type="sibTrans" cxnId="{3050570F-FEAE-47B5-BB2D-1A65C68EBF20}">
      <dgm:prSet/>
      <dgm:spPr/>
      <dgm:t>
        <a:bodyPr/>
        <a:lstStyle/>
        <a:p>
          <a:endParaRPr lang="cs-CZ"/>
        </a:p>
      </dgm:t>
    </dgm:pt>
    <dgm:pt modelId="{DA802D2B-DBEC-4450-B7C7-CA2E35D7E2B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7" action="ppaction://hlinksldjump"/>
            </a:rPr>
            <a:t>7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7" action="ppaction://hlinksldjump"/>
          </dgm14:cNvPr>
        </a:ext>
      </dgm:extLst>
    </dgm:pt>
    <dgm:pt modelId="{5F8C01E7-FE07-4A86-BF92-71E7B4756D8D}" type="parTrans" cxnId="{EBE4C879-B83E-49A4-AFDC-BFF828999319}">
      <dgm:prSet/>
      <dgm:spPr/>
      <dgm:t>
        <a:bodyPr/>
        <a:lstStyle/>
        <a:p>
          <a:endParaRPr lang="cs-CZ"/>
        </a:p>
      </dgm:t>
    </dgm:pt>
    <dgm:pt modelId="{E98E5185-B3B7-4279-920A-BDE2C0B5267C}" type="sibTrans" cxnId="{EBE4C879-B83E-49A4-AFDC-BFF828999319}">
      <dgm:prSet/>
      <dgm:spPr/>
      <dgm:t>
        <a:bodyPr/>
        <a:lstStyle/>
        <a:p>
          <a:endParaRPr lang="cs-CZ"/>
        </a:p>
      </dgm:t>
    </dgm:pt>
    <dgm:pt modelId="{32780513-0FFC-4E41-A505-8202FBCE9E0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8" action="ppaction://hlinksldjump"/>
            </a:rPr>
            <a:t>8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8" action="ppaction://hlinksldjump"/>
          </dgm14:cNvPr>
        </a:ext>
      </dgm:extLst>
    </dgm:pt>
    <dgm:pt modelId="{C979FE89-D9BA-4BD5-A816-4C89D92A6619}" type="parTrans" cxnId="{C089EA91-5B02-4399-958B-249CF24FC079}">
      <dgm:prSet/>
      <dgm:spPr/>
      <dgm:t>
        <a:bodyPr/>
        <a:lstStyle/>
        <a:p>
          <a:endParaRPr lang="cs-CZ"/>
        </a:p>
      </dgm:t>
    </dgm:pt>
    <dgm:pt modelId="{9D535F48-AACE-4CE4-A425-DCA590DEAD85}" type="sibTrans" cxnId="{C089EA91-5B02-4399-958B-249CF24FC079}">
      <dgm:prSet/>
      <dgm:spPr/>
      <dgm:t>
        <a:bodyPr/>
        <a:lstStyle/>
        <a:p>
          <a:endParaRPr lang="cs-CZ"/>
        </a:p>
      </dgm:t>
    </dgm:pt>
    <dgm:pt modelId="{B3E9F749-9D71-4866-970B-3C5E9476E20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9" action="ppaction://hlinksldjump"/>
            </a:rPr>
            <a:t>9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9" action="ppaction://hlinksldjump"/>
          </dgm14:cNvPr>
        </a:ext>
      </dgm:extLst>
    </dgm:pt>
    <dgm:pt modelId="{CAA7191B-B1B4-4BA0-981E-92EF1178EBE6}" type="parTrans" cxnId="{D6C54C1F-9D7E-4123-B843-4D4C94515272}">
      <dgm:prSet/>
      <dgm:spPr/>
      <dgm:t>
        <a:bodyPr/>
        <a:lstStyle/>
        <a:p>
          <a:endParaRPr lang="cs-CZ"/>
        </a:p>
      </dgm:t>
    </dgm:pt>
    <dgm:pt modelId="{B01A2A3D-2E33-4406-8DB8-610459D22416}" type="sibTrans" cxnId="{D6C54C1F-9D7E-4123-B843-4D4C94515272}">
      <dgm:prSet/>
      <dgm:spPr/>
      <dgm:t>
        <a:bodyPr/>
        <a:lstStyle/>
        <a:p>
          <a:endParaRPr lang="cs-CZ"/>
        </a:p>
      </dgm:t>
    </dgm:pt>
    <dgm:pt modelId="{E7DE2DF8-F4F4-4D83-9270-7862B1A76A45}" type="pres">
      <dgm:prSet presAssocID="{45C9C177-F0D3-4FB1-8A0E-26DD1D61B986}" presName="diagram" presStyleCnt="0">
        <dgm:presLayoutVars>
          <dgm:dir/>
          <dgm:resizeHandles val="exact"/>
        </dgm:presLayoutVars>
      </dgm:prSet>
      <dgm:spPr/>
    </dgm:pt>
    <dgm:pt modelId="{ABB8C0E5-7CB7-49BB-8FCE-1E01CF06BDB2}" type="pres">
      <dgm:prSet presAssocID="{D856BEE8-42AA-44EC-AB49-90A47C4742DB}" presName="node" presStyleLbl="node1" presStyleIdx="0" presStyleCnt="9">
        <dgm:presLayoutVars>
          <dgm:bulletEnabled val="1"/>
        </dgm:presLayoutVars>
      </dgm:prSet>
      <dgm:spPr/>
    </dgm:pt>
    <dgm:pt modelId="{F1BA5B28-5905-4EF7-9126-317CBF86AB30}" type="pres">
      <dgm:prSet presAssocID="{665ED077-4017-4558-B555-F0DD96981BCD}" presName="sibTrans" presStyleCnt="0"/>
      <dgm:spPr/>
    </dgm:pt>
    <dgm:pt modelId="{F442BB96-E537-4977-B6C3-F1D196EA7135}" type="pres">
      <dgm:prSet presAssocID="{736FE43A-DDF3-44AB-ABC9-74C5047A8794}" presName="node" presStyleLbl="node1" presStyleIdx="1" presStyleCnt="9">
        <dgm:presLayoutVars>
          <dgm:bulletEnabled val="1"/>
        </dgm:presLayoutVars>
      </dgm:prSet>
      <dgm:spPr/>
    </dgm:pt>
    <dgm:pt modelId="{2C68F79F-58C4-4C40-B721-F8397A241964}" type="pres">
      <dgm:prSet presAssocID="{72219273-9F2E-482A-984C-4037E8091D5E}" presName="sibTrans" presStyleCnt="0"/>
      <dgm:spPr/>
    </dgm:pt>
    <dgm:pt modelId="{A5C80E05-AB24-42DD-ACF0-678061D11091}" type="pres">
      <dgm:prSet presAssocID="{CBC3E73B-6991-4923-8D0B-CF80B856F0F2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7BB9D2-52C0-4211-8B03-D3EA2738490A}" type="pres">
      <dgm:prSet presAssocID="{572C1DA2-B666-44C3-B93E-A04BB012AE7F}" presName="sibTrans" presStyleCnt="0"/>
      <dgm:spPr/>
    </dgm:pt>
    <dgm:pt modelId="{01C34714-A8CA-4459-B43C-2336BAD7FBA9}" type="pres">
      <dgm:prSet presAssocID="{28A22404-329E-494D-B769-F393B8B77B8C}" presName="node" presStyleLbl="node1" presStyleIdx="3" presStyleCnt="9">
        <dgm:presLayoutVars>
          <dgm:bulletEnabled val="1"/>
        </dgm:presLayoutVars>
      </dgm:prSet>
      <dgm:spPr/>
    </dgm:pt>
    <dgm:pt modelId="{E322B2E7-1B47-4A76-9ADF-FB9530C867FF}" type="pres">
      <dgm:prSet presAssocID="{4B927A32-0AFC-400B-A091-C011B1453F56}" presName="sibTrans" presStyleCnt="0"/>
      <dgm:spPr/>
    </dgm:pt>
    <dgm:pt modelId="{5556DE1B-CE2B-4EA8-AF11-47EEE7ABE3DF}" type="pres">
      <dgm:prSet presAssocID="{6263AAFB-FF95-4649-AC87-8E222FFBC40B}" presName="node" presStyleLbl="node1" presStyleIdx="4" presStyleCnt="9">
        <dgm:presLayoutVars>
          <dgm:bulletEnabled val="1"/>
        </dgm:presLayoutVars>
      </dgm:prSet>
      <dgm:spPr/>
    </dgm:pt>
    <dgm:pt modelId="{B5A065EA-81B7-4357-9E34-344CAC298029}" type="pres">
      <dgm:prSet presAssocID="{988C99E0-B9CE-47BD-A829-9F25E943F6DF}" presName="sibTrans" presStyleCnt="0"/>
      <dgm:spPr/>
    </dgm:pt>
    <dgm:pt modelId="{A1B43035-855C-4058-B93D-CE77DBBA05E4}" type="pres">
      <dgm:prSet presAssocID="{85085336-02E5-402A-BD93-3C82B4A6F5B3}" presName="node" presStyleLbl="node1" presStyleIdx="5" presStyleCnt="9">
        <dgm:presLayoutVars>
          <dgm:bulletEnabled val="1"/>
        </dgm:presLayoutVars>
      </dgm:prSet>
      <dgm:spPr/>
    </dgm:pt>
    <dgm:pt modelId="{1BAB7613-F17F-4DF7-B1B9-F3ACB6B3F0CE}" type="pres">
      <dgm:prSet presAssocID="{FBFFFE07-4326-4B73-B221-89F8D2578913}" presName="sibTrans" presStyleCnt="0"/>
      <dgm:spPr/>
    </dgm:pt>
    <dgm:pt modelId="{801F4231-6BE0-4FC3-8E98-FC66501CA80B}" type="pres">
      <dgm:prSet presAssocID="{DA802D2B-DBEC-4450-B7C7-CA2E35D7E2B6}" presName="node" presStyleLbl="node1" presStyleIdx="6" presStyleCnt="9">
        <dgm:presLayoutVars>
          <dgm:bulletEnabled val="1"/>
        </dgm:presLayoutVars>
      </dgm:prSet>
      <dgm:spPr/>
    </dgm:pt>
    <dgm:pt modelId="{6E409142-AA7B-46F9-ABAD-BF832D899576}" type="pres">
      <dgm:prSet presAssocID="{E98E5185-B3B7-4279-920A-BDE2C0B5267C}" presName="sibTrans" presStyleCnt="0"/>
      <dgm:spPr/>
    </dgm:pt>
    <dgm:pt modelId="{7B70482C-9B59-4434-8931-B9093E87BDB8}" type="pres">
      <dgm:prSet presAssocID="{32780513-0FFC-4E41-A505-8202FBCE9E06}" presName="node" presStyleLbl="node1" presStyleIdx="7" presStyleCnt="9">
        <dgm:presLayoutVars>
          <dgm:bulletEnabled val="1"/>
        </dgm:presLayoutVars>
      </dgm:prSet>
      <dgm:spPr/>
    </dgm:pt>
    <dgm:pt modelId="{BCFC33F4-D599-4F8E-881D-2AEBE9F1460F}" type="pres">
      <dgm:prSet presAssocID="{9D535F48-AACE-4CE4-A425-DCA590DEAD85}" presName="sibTrans" presStyleCnt="0"/>
      <dgm:spPr/>
    </dgm:pt>
    <dgm:pt modelId="{FBBFDF12-6B45-45D8-8EE0-7AE89AB0BCB3}" type="pres">
      <dgm:prSet presAssocID="{B3E9F749-9D71-4866-970B-3C5E9476E202}" presName="node" presStyleLbl="node1" presStyleIdx="8" presStyleCnt="9">
        <dgm:presLayoutVars>
          <dgm:bulletEnabled val="1"/>
        </dgm:presLayoutVars>
      </dgm:prSet>
      <dgm:spPr/>
    </dgm:pt>
  </dgm:ptLst>
  <dgm:cxnLst>
    <dgm:cxn modelId="{EA862160-63EA-4C2C-B1DC-22CCDAD3369E}" type="presOf" srcId="{CBC3E73B-6991-4923-8D0B-CF80B856F0F2}" destId="{A5C80E05-AB24-42DD-ACF0-678061D11091}" srcOrd="0" destOrd="0" presId="urn:microsoft.com/office/officeart/2005/8/layout/default"/>
    <dgm:cxn modelId="{C089EA91-5B02-4399-958B-249CF24FC079}" srcId="{45C9C177-F0D3-4FB1-8A0E-26DD1D61B986}" destId="{32780513-0FFC-4E41-A505-8202FBCE9E06}" srcOrd="7" destOrd="0" parTransId="{C979FE89-D9BA-4BD5-A816-4C89D92A6619}" sibTransId="{9D535F48-AACE-4CE4-A425-DCA590DEAD85}"/>
    <dgm:cxn modelId="{65EB1BD5-34CC-4FA9-8FA7-8273BBFFC659}" type="presOf" srcId="{45C9C177-F0D3-4FB1-8A0E-26DD1D61B986}" destId="{E7DE2DF8-F4F4-4D83-9270-7862B1A76A45}" srcOrd="0" destOrd="0" presId="urn:microsoft.com/office/officeart/2005/8/layout/default"/>
    <dgm:cxn modelId="{3050570F-FEAE-47B5-BB2D-1A65C68EBF20}" srcId="{45C9C177-F0D3-4FB1-8A0E-26DD1D61B986}" destId="{85085336-02E5-402A-BD93-3C82B4A6F5B3}" srcOrd="5" destOrd="0" parTransId="{982D24F0-ECD5-4988-9AB9-62E1D0644639}" sibTransId="{FBFFFE07-4326-4B73-B221-89F8D2578913}"/>
    <dgm:cxn modelId="{773D3CF8-E16C-40E3-B49A-715D91C656AF}" type="presOf" srcId="{DA802D2B-DBEC-4450-B7C7-CA2E35D7E2B6}" destId="{801F4231-6BE0-4FC3-8E98-FC66501CA80B}" srcOrd="0" destOrd="0" presId="urn:microsoft.com/office/officeart/2005/8/layout/default"/>
    <dgm:cxn modelId="{7D86AFEF-150E-4801-8317-1157B1EF9B69}" type="presOf" srcId="{B3E9F749-9D71-4866-970B-3C5E9476E202}" destId="{FBBFDF12-6B45-45D8-8EE0-7AE89AB0BCB3}" srcOrd="0" destOrd="0" presId="urn:microsoft.com/office/officeart/2005/8/layout/default"/>
    <dgm:cxn modelId="{E13BACB0-434A-48ED-9A2F-A9A1DADA5FF7}" srcId="{45C9C177-F0D3-4FB1-8A0E-26DD1D61B986}" destId="{736FE43A-DDF3-44AB-ABC9-74C5047A8794}" srcOrd="1" destOrd="0" parTransId="{C60C3692-140D-49D5-B134-C2129B0D5E4C}" sibTransId="{72219273-9F2E-482A-984C-4037E8091D5E}"/>
    <dgm:cxn modelId="{4DEE3537-13D2-48B8-A406-5E93F149EF74}" type="presOf" srcId="{D856BEE8-42AA-44EC-AB49-90A47C4742DB}" destId="{ABB8C0E5-7CB7-49BB-8FCE-1E01CF06BDB2}" srcOrd="0" destOrd="0" presId="urn:microsoft.com/office/officeart/2005/8/layout/default"/>
    <dgm:cxn modelId="{0EBE8DDB-0E16-421F-BA7F-7F02CD32569E}" type="presOf" srcId="{28A22404-329E-494D-B769-F393B8B77B8C}" destId="{01C34714-A8CA-4459-B43C-2336BAD7FBA9}" srcOrd="0" destOrd="0" presId="urn:microsoft.com/office/officeart/2005/8/layout/default"/>
    <dgm:cxn modelId="{57A472A2-4C8F-442C-BC72-2F827BF482E5}" srcId="{45C9C177-F0D3-4FB1-8A0E-26DD1D61B986}" destId="{CBC3E73B-6991-4923-8D0B-CF80B856F0F2}" srcOrd="2" destOrd="0" parTransId="{FFCB6877-B8D7-4C6F-90AC-6495D4C2B295}" sibTransId="{572C1DA2-B666-44C3-B93E-A04BB012AE7F}"/>
    <dgm:cxn modelId="{25752BB2-BE88-4A61-BFB6-CAF7DB0F83A3}" type="presOf" srcId="{85085336-02E5-402A-BD93-3C82B4A6F5B3}" destId="{A1B43035-855C-4058-B93D-CE77DBBA05E4}" srcOrd="0" destOrd="0" presId="urn:microsoft.com/office/officeart/2005/8/layout/default"/>
    <dgm:cxn modelId="{6BD7916C-676C-42EB-83F2-29F3D344C4AD}" srcId="{45C9C177-F0D3-4FB1-8A0E-26DD1D61B986}" destId="{6263AAFB-FF95-4649-AC87-8E222FFBC40B}" srcOrd="4" destOrd="0" parTransId="{187AE143-3449-4A9B-B5F4-0E71AEAF5C05}" sibTransId="{988C99E0-B9CE-47BD-A829-9F25E943F6DF}"/>
    <dgm:cxn modelId="{9A1A3D7E-47BF-4B66-9B7F-839F0CA4A068}" type="presOf" srcId="{6263AAFB-FF95-4649-AC87-8E222FFBC40B}" destId="{5556DE1B-CE2B-4EA8-AF11-47EEE7ABE3DF}" srcOrd="0" destOrd="0" presId="urn:microsoft.com/office/officeart/2005/8/layout/default"/>
    <dgm:cxn modelId="{3E69402F-BCED-44A2-9034-BD6E0A0ADDEE}" type="presOf" srcId="{736FE43A-DDF3-44AB-ABC9-74C5047A8794}" destId="{F442BB96-E537-4977-B6C3-F1D196EA7135}" srcOrd="0" destOrd="0" presId="urn:microsoft.com/office/officeart/2005/8/layout/default"/>
    <dgm:cxn modelId="{AACCFA34-35CE-4870-BA80-ABDF6631867A}" srcId="{45C9C177-F0D3-4FB1-8A0E-26DD1D61B986}" destId="{28A22404-329E-494D-B769-F393B8B77B8C}" srcOrd="3" destOrd="0" parTransId="{3DBA1F32-D75A-4557-9D66-72F3EA515C1D}" sibTransId="{4B927A32-0AFC-400B-A091-C011B1453F56}"/>
    <dgm:cxn modelId="{EBE4C879-B83E-49A4-AFDC-BFF828999319}" srcId="{45C9C177-F0D3-4FB1-8A0E-26DD1D61B986}" destId="{DA802D2B-DBEC-4450-B7C7-CA2E35D7E2B6}" srcOrd="6" destOrd="0" parTransId="{5F8C01E7-FE07-4A86-BF92-71E7B4756D8D}" sibTransId="{E98E5185-B3B7-4279-920A-BDE2C0B5267C}"/>
    <dgm:cxn modelId="{DE854C5F-1B62-4B24-8B0D-6FCBBAA84A42}" type="presOf" srcId="{32780513-0FFC-4E41-A505-8202FBCE9E06}" destId="{7B70482C-9B59-4434-8931-B9093E87BDB8}" srcOrd="0" destOrd="0" presId="urn:microsoft.com/office/officeart/2005/8/layout/default"/>
    <dgm:cxn modelId="{5A94051F-8239-4048-BE4B-9C2A775E10F5}" srcId="{45C9C177-F0D3-4FB1-8A0E-26DD1D61B986}" destId="{D856BEE8-42AA-44EC-AB49-90A47C4742DB}" srcOrd="0" destOrd="0" parTransId="{902B2A5A-FB3E-4C8A-A454-74FEABB033FE}" sibTransId="{665ED077-4017-4558-B555-F0DD96981BCD}"/>
    <dgm:cxn modelId="{D6C54C1F-9D7E-4123-B843-4D4C94515272}" srcId="{45C9C177-F0D3-4FB1-8A0E-26DD1D61B986}" destId="{B3E9F749-9D71-4866-970B-3C5E9476E202}" srcOrd="8" destOrd="0" parTransId="{CAA7191B-B1B4-4BA0-981E-92EF1178EBE6}" sibTransId="{B01A2A3D-2E33-4406-8DB8-610459D22416}"/>
    <dgm:cxn modelId="{6E2A8FC4-3F5B-4A33-A9F3-F73BC7BF3AAB}" type="presParOf" srcId="{E7DE2DF8-F4F4-4D83-9270-7862B1A76A45}" destId="{ABB8C0E5-7CB7-49BB-8FCE-1E01CF06BDB2}" srcOrd="0" destOrd="0" presId="urn:microsoft.com/office/officeart/2005/8/layout/default"/>
    <dgm:cxn modelId="{C4EA33A7-076A-47C3-852E-B508C8ABA44C}" type="presParOf" srcId="{E7DE2DF8-F4F4-4D83-9270-7862B1A76A45}" destId="{F1BA5B28-5905-4EF7-9126-317CBF86AB30}" srcOrd="1" destOrd="0" presId="urn:microsoft.com/office/officeart/2005/8/layout/default"/>
    <dgm:cxn modelId="{84CC21A5-10AD-4462-843A-545088A08010}" type="presParOf" srcId="{E7DE2DF8-F4F4-4D83-9270-7862B1A76A45}" destId="{F442BB96-E537-4977-B6C3-F1D196EA7135}" srcOrd="2" destOrd="0" presId="urn:microsoft.com/office/officeart/2005/8/layout/default"/>
    <dgm:cxn modelId="{69F09F66-B77F-4F8D-B8BA-69D6CD0BEEA5}" type="presParOf" srcId="{E7DE2DF8-F4F4-4D83-9270-7862B1A76A45}" destId="{2C68F79F-58C4-4C40-B721-F8397A241964}" srcOrd="3" destOrd="0" presId="urn:microsoft.com/office/officeart/2005/8/layout/default"/>
    <dgm:cxn modelId="{3C7B3B78-FCFB-47CE-8FA9-FF21DAE1D192}" type="presParOf" srcId="{E7DE2DF8-F4F4-4D83-9270-7862B1A76A45}" destId="{A5C80E05-AB24-42DD-ACF0-678061D11091}" srcOrd="4" destOrd="0" presId="urn:microsoft.com/office/officeart/2005/8/layout/default"/>
    <dgm:cxn modelId="{53F5AFAF-05E2-487F-A925-0F5FE43A73B0}" type="presParOf" srcId="{E7DE2DF8-F4F4-4D83-9270-7862B1A76A45}" destId="{3F7BB9D2-52C0-4211-8B03-D3EA2738490A}" srcOrd="5" destOrd="0" presId="urn:microsoft.com/office/officeart/2005/8/layout/default"/>
    <dgm:cxn modelId="{174D1870-506B-4433-9E13-A734642CDB47}" type="presParOf" srcId="{E7DE2DF8-F4F4-4D83-9270-7862B1A76A45}" destId="{01C34714-A8CA-4459-B43C-2336BAD7FBA9}" srcOrd="6" destOrd="0" presId="urn:microsoft.com/office/officeart/2005/8/layout/default"/>
    <dgm:cxn modelId="{F3DF52BB-B709-4006-9668-0E8F0C73051B}" type="presParOf" srcId="{E7DE2DF8-F4F4-4D83-9270-7862B1A76A45}" destId="{E322B2E7-1B47-4A76-9ADF-FB9530C867FF}" srcOrd="7" destOrd="0" presId="urn:microsoft.com/office/officeart/2005/8/layout/default"/>
    <dgm:cxn modelId="{6F39641B-1282-4668-8A72-B84FEE38BB46}" type="presParOf" srcId="{E7DE2DF8-F4F4-4D83-9270-7862B1A76A45}" destId="{5556DE1B-CE2B-4EA8-AF11-47EEE7ABE3DF}" srcOrd="8" destOrd="0" presId="urn:microsoft.com/office/officeart/2005/8/layout/default"/>
    <dgm:cxn modelId="{60DE88ED-4D86-4419-A988-CF741FF9E404}" type="presParOf" srcId="{E7DE2DF8-F4F4-4D83-9270-7862B1A76A45}" destId="{B5A065EA-81B7-4357-9E34-344CAC298029}" srcOrd="9" destOrd="0" presId="urn:microsoft.com/office/officeart/2005/8/layout/default"/>
    <dgm:cxn modelId="{3CBB0895-3C33-4E47-A110-A9C0DA956DE8}" type="presParOf" srcId="{E7DE2DF8-F4F4-4D83-9270-7862B1A76A45}" destId="{A1B43035-855C-4058-B93D-CE77DBBA05E4}" srcOrd="10" destOrd="0" presId="urn:microsoft.com/office/officeart/2005/8/layout/default"/>
    <dgm:cxn modelId="{C27C153D-C153-4BE3-9DB9-BAADD506209B}" type="presParOf" srcId="{E7DE2DF8-F4F4-4D83-9270-7862B1A76A45}" destId="{1BAB7613-F17F-4DF7-B1B9-F3ACB6B3F0CE}" srcOrd="11" destOrd="0" presId="urn:microsoft.com/office/officeart/2005/8/layout/default"/>
    <dgm:cxn modelId="{91AA6B4F-F2FE-4C6E-AA6B-A4571C11583D}" type="presParOf" srcId="{E7DE2DF8-F4F4-4D83-9270-7862B1A76A45}" destId="{801F4231-6BE0-4FC3-8E98-FC66501CA80B}" srcOrd="12" destOrd="0" presId="urn:microsoft.com/office/officeart/2005/8/layout/default"/>
    <dgm:cxn modelId="{E2C67025-66EA-46A8-A443-E42E3FE349A2}" type="presParOf" srcId="{E7DE2DF8-F4F4-4D83-9270-7862B1A76A45}" destId="{6E409142-AA7B-46F9-ABAD-BF832D899576}" srcOrd="13" destOrd="0" presId="urn:microsoft.com/office/officeart/2005/8/layout/default"/>
    <dgm:cxn modelId="{39E57E25-871E-4507-B043-D6120B80BE76}" type="presParOf" srcId="{E7DE2DF8-F4F4-4D83-9270-7862B1A76A45}" destId="{7B70482C-9B59-4434-8931-B9093E87BDB8}" srcOrd="14" destOrd="0" presId="urn:microsoft.com/office/officeart/2005/8/layout/default"/>
    <dgm:cxn modelId="{20B18D97-7E17-448B-8835-6FA7BDBBF19C}" type="presParOf" srcId="{E7DE2DF8-F4F4-4D83-9270-7862B1A76A45}" destId="{BCFC33F4-D599-4F8E-881D-2AEBE9F1460F}" srcOrd="15" destOrd="0" presId="urn:microsoft.com/office/officeart/2005/8/layout/default"/>
    <dgm:cxn modelId="{997910DE-B0C8-4B4F-99C1-3241BC467442}" type="presParOf" srcId="{E7DE2DF8-F4F4-4D83-9270-7862B1A76A45}" destId="{FBBFDF12-6B45-45D8-8EE0-7AE89AB0BCB3}" srcOrd="16" destOrd="0" presId="urn:microsoft.com/office/officeart/2005/8/layout/default"/>
  </dgm:cxnLst>
  <dgm:bg>
    <a:effectLst>
      <a:outerShdw blurRad="50800" dist="38100" dir="16200000" rotWithShape="0">
        <a:prstClr val="black">
          <a:alpha val="40000"/>
        </a:prstClr>
      </a:outerShd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7E85C-57D2-4DF5-9D75-026506194F17}">
      <dsp:nvSpPr>
        <dsp:cNvPr id="0" name=""/>
        <dsp:cNvSpPr/>
      </dsp:nvSpPr>
      <dsp:spPr>
        <a:xfrm>
          <a:off x="2720319" y="2103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Základní škola a Mateřská škola Kokory</a:t>
          </a:r>
          <a:endParaRPr lang="cs-CZ" sz="1400" kern="1200" dirty="0"/>
        </a:p>
      </dsp:txBody>
      <dsp:txXfrm>
        <a:off x="2720319" y="47635"/>
        <a:ext cx="3943883" cy="273195"/>
      </dsp:txXfrm>
    </dsp:sp>
    <dsp:sp modelId="{EFD72E78-9958-4A68-B2AA-AB080445CCFF}">
      <dsp:nvSpPr>
        <dsp:cNvPr id="0" name=""/>
        <dsp:cNvSpPr/>
      </dsp:nvSpPr>
      <dsp:spPr>
        <a:xfrm>
          <a:off x="0" y="2103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		</a:t>
          </a:r>
          <a:endParaRPr lang="cs-CZ" sz="1400" kern="1200" dirty="0"/>
        </a:p>
      </dsp:txBody>
      <dsp:txXfrm>
        <a:off x="17782" y="19885"/>
        <a:ext cx="2684756" cy="328695"/>
      </dsp:txXfrm>
    </dsp:sp>
    <dsp:sp modelId="{07377C58-8976-4BA8-BCCA-B21C9597E26E}">
      <dsp:nvSpPr>
        <dsp:cNvPr id="0" name=""/>
        <dsp:cNvSpPr/>
      </dsp:nvSpPr>
      <dsp:spPr>
        <a:xfrm>
          <a:off x="2720319" y="402788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CZ.1.07/1.4.00/21.2149</a:t>
          </a:r>
          <a:endParaRPr lang="cs-CZ" sz="1400" kern="1200" dirty="0"/>
        </a:p>
      </dsp:txBody>
      <dsp:txXfrm>
        <a:off x="2720319" y="448320"/>
        <a:ext cx="3943883" cy="273195"/>
      </dsp:txXfrm>
    </dsp:sp>
    <dsp:sp modelId="{4E1470DC-5B2B-4252-9879-C8F7D25E74B3}">
      <dsp:nvSpPr>
        <dsp:cNvPr id="0" name=""/>
        <dsp:cNvSpPr/>
      </dsp:nvSpPr>
      <dsp:spPr>
        <a:xfrm>
          <a:off x="0" y="402788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		</a:t>
          </a:r>
          <a:endParaRPr lang="cs-CZ" sz="1400" kern="1200" dirty="0"/>
        </a:p>
      </dsp:txBody>
      <dsp:txXfrm>
        <a:off x="17782" y="420570"/>
        <a:ext cx="2684756" cy="328695"/>
      </dsp:txXfrm>
    </dsp:sp>
    <dsp:sp modelId="{0C5119CB-470A-4E37-9CB8-396805344582}">
      <dsp:nvSpPr>
        <dsp:cNvPr id="0" name=""/>
        <dsp:cNvSpPr/>
      </dsp:nvSpPr>
      <dsp:spPr>
        <a:xfrm>
          <a:off x="2720319" y="803473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smtClean="0"/>
            <a:t>Mgr. Jana Procházková</a:t>
          </a:r>
          <a:endParaRPr lang="cs-CZ" sz="1400" kern="1200"/>
        </a:p>
      </dsp:txBody>
      <dsp:txXfrm>
        <a:off x="2720319" y="849005"/>
        <a:ext cx="3943883" cy="273195"/>
      </dsp:txXfrm>
    </dsp:sp>
    <dsp:sp modelId="{3A86BF6B-FD43-4784-AE70-1ABADD560223}">
      <dsp:nvSpPr>
        <dsp:cNvPr id="0" name=""/>
        <dsp:cNvSpPr/>
      </dsp:nvSpPr>
      <dsp:spPr>
        <a:xfrm>
          <a:off x="0" y="803473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			</a:t>
          </a:r>
          <a:endParaRPr lang="cs-CZ" sz="1400" kern="1200" dirty="0"/>
        </a:p>
      </dsp:txBody>
      <dsp:txXfrm>
        <a:off x="17782" y="821255"/>
        <a:ext cx="2684756" cy="328695"/>
      </dsp:txXfrm>
    </dsp:sp>
    <dsp:sp modelId="{FD7DE778-42DB-4B2B-907A-11EEF13458E4}">
      <dsp:nvSpPr>
        <dsp:cNvPr id="0" name=""/>
        <dsp:cNvSpPr/>
      </dsp:nvSpPr>
      <dsp:spPr>
        <a:xfrm>
          <a:off x="2720319" y="1204158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14. 4. 2012</a:t>
          </a:r>
          <a:endParaRPr lang="cs-CZ" sz="1400" kern="1200" dirty="0"/>
        </a:p>
      </dsp:txBody>
      <dsp:txXfrm>
        <a:off x="2720319" y="1249690"/>
        <a:ext cx="3943883" cy="273195"/>
      </dsp:txXfrm>
    </dsp:sp>
    <dsp:sp modelId="{C7918791-307A-4947-9504-3B7D95301E1D}">
      <dsp:nvSpPr>
        <dsp:cNvPr id="0" name=""/>
        <dsp:cNvSpPr/>
      </dsp:nvSpPr>
      <dsp:spPr>
        <a:xfrm>
          <a:off x="0" y="1204158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Datum:			</a:t>
          </a:r>
          <a:endParaRPr lang="cs-CZ" sz="1400" kern="1200" dirty="0"/>
        </a:p>
      </dsp:txBody>
      <dsp:txXfrm>
        <a:off x="17782" y="1221940"/>
        <a:ext cx="2684756" cy="328695"/>
      </dsp:txXfrm>
    </dsp:sp>
    <dsp:sp modelId="{13079BE7-7AB4-4DDC-B96D-C9F5CB23F9AD}">
      <dsp:nvSpPr>
        <dsp:cNvPr id="0" name=""/>
        <dsp:cNvSpPr/>
      </dsp:nvSpPr>
      <dsp:spPr>
        <a:xfrm>
          <a:off x="2720984" y="1604843"/>
          <a:ext cx="4076495" cy="5699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VY_32_INOVACE_29_ČJ_SKLADEBNÍ DVOJICE</a:t>
          </a:r>
          <a:endParaRPr lang="cs-CZ" sz="1400" kern="1200" dirty="0"/>
        </a:p>
      </dsp:txBody>
      <dsp:txXfrm>
        <a:off x="2720984" y="1676091"/>
        <a:ext cx="3862751" cy="427489"/>
      </dsp:txXfrm>
    </dsp:sp>
    <dsp:sp modelId="{1DB49178-5B85-475B-B8CB-D7D333441702}">
      <dsp:nvSpPr>
        <dsp:cNvPr id="0" name=""/>
        <dsp:cNvSpPr/>
      </dsp:nvSpPr>
      <dsp:spPr>
        <a:xfrm>
          <a:off x="3320" y="1707706"/>
          <a:ext cx="2717663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			</a:t>
          </a:r>
          <a:endParaRPr lang="cs-CZ" sz="1400" kern="1200" dirty="0"/>
        </a:p>
      </dsp:txBody>
      <dsp:txXfrm>
        <a:off x="21102" y="1725488"/>
        <a:ext cx="2682099" cy="328695"/>
      </dsp:txXfrm>
    </dsp:sp>
    <dsp:sp modelId="{69D90807-DAC9-483F-A82D-36D139567E03}">
      <dsp:nvSpPr>
        <dsp:cNvPr id="0" name=""/>
        <dsp:cNvSpPr/>
      </dsp:nvSpPr>
      <dsp:spPr>
        <a:xfrm>
          <a:off x="2720319" y="2211255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SKLADEBNÍ DVOJICE</a:t>
          </a:r>
          <a:endParaRPr lang="cs-CZ" sz="1400" kern="1200" dirty="0"/>
        </a:p>
      </dsp:txBody>
      <dsp:txXfrm>
        <a:off x="2720319" y="2256787"/>
        <a:ext cx="3943883" cy="273195"/>
      </dsp:txXfrm>
    </dsp:sp>
    <dsp:sp modelId="{ED9439D6-F33E-4CBA-89E1-A78CD7415881}">
      <dsp:nvSpPr>
        <dsp:cNvPr id="0" name=""/>
        <dsp:cNvSpPr/>
      </dsp:nvSpPr>
      <dsp:spPr>
        <a:xfrm>
          <a:off x="0" y="2211255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			</a:t>
          </a:r>
          <a:endParaRPr lang="cs-CZ" sz="1400" kern="1200" dirty="0"/>
        </a:p>
      </dsp:txBody>
      <dsp:txXfrm>
        <a:off x="17782" y="2229037"/>
        <a:ext cx="2684756" cy="328695"/>
      </dsp:txXfrm>
    </dsp:sp>
    <dsp:sp modelId="{A61F448A-6B25-4707-A147-9EF6218CFE39}">
      <dsp:nvSpPr>
        <dsp:cNvPr id="0" name=""/>
        <dsp:cNvSpPr/>
      </dsp:nvSpPr>
      <dsp:spPr>
        <a:xfrm>
          <a:off x="2720984" y="2611940"/>
          <a:ext cx="4076495" cy="823775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Prezentace vhodná pro motivaci k učivu o skladebních dvojicích, v závěru si prověří svou pozornost a paměť</a:t>
          </a:r>
          <a:endParaRPr lang="cs-CZ" sz="1400" kern="1200" dirty="0"/>
        </a:p>
      </dsp:txBody>
      <dsp:txXfrm>
        <a:off x="2720984" y="2714912"/>
        <a:ext cx="3767579" cy="617831"/>
      </dsp:txXfrm>
    </dsp:sp>
    <dsp:sp modelId="{39DC2B82-756E-4B21-BBA4-0215111CF304}">
      <dsp:nvSpPr>
        <dsp:cNvPr id="0" name=""/>
        <dsp:cNvSpPr/>
      </dsp:nvSpPr>
      <dsp:spPr>
        <a:xfrm>
          <a:off x="3320" y="2841698"/>
          <a:ext cx="2717663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         Anotace:	         </a:t>
          </a:r>
          <a:endParaRPr lang="cs-CZ" sz="1400" kern="1200" dirty="0"/>
        </a:p>
      </dsp:txBody>
      <dsp:txXfrm>
        <a:off x="21102" y="2859480"/>
        <a:ext cx="2682099" cy="328695"/>
      </dsp:txXfrm>
    </dsp:sp>
    <dsp:sp modelId="{B98F9B78-139B-4EA7-879F-E10655C5EF5C}">
      <dsp:nvSpPr>
        <dsp:cNvPr id="0" name=""/>
        <dsp:cNvSpPr/>
      </dsp:nvSpPr>
      <dsp:spPr>
        <a:xfrm>
          <a:off x="2720319" y="3472142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4. ročník</a:t>
          </a:r>
          <a:endParaRPr lang="cs-CZ" sz="1400" kern="1200" dirty="0"/>
        </a:p>
      </dsp:txBody>
      <dsp:txXfrm>
        <a:off x="2720319" y="3517674"/>
        <a:ext cx="3943883" cy="273195"/>
      </dsp:txXfrm>
    </dsp:sp>
    <dsp:sp modelId="{D8472AB0-2767-4B2B-94B8-74E1A55250A9}">
      <dsp:nvSpPr>
        <dsp:cNvPr id="0" name=""/>
        <dsp:cNvSpPr/>
      </dsp:nvSpPr>
      <dsp:spPr>
        <a:xfrm>
          <a:off x="0" y="3472142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        Věková skupina:	</a:t>
          </a:r>
          <a:endParaRPr lang="cs-CZ" sz="1400" kern="1200" dirty="0"/>
        </a:p>
      </dsp:txBody>
      <dsp:txXfrm>
        <a:off x="17782" y="3489924"/>
        <a:ext cx="2684756" cy="328695"/>
      </dsp:txXfrm>
    </dsp:sp>
    <dsp:sp modelId="{AA3A2E4D-058E-4903-8403-C1FAA60EB8B2}">
      <dsp:nvSpPr>
        <dsp:cNvPr id="0" name=""/>
        <dsp:cNvSpPr/>
      </dsp:nvSpPr>
      <dsp:spPr>
        <a:xfrm>
          <a:off x="2720319" y="3902995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Jazyk a jazyková komunikace</a:t>
          </a:r>
          <a:endParaRPr lang="cs-CZ" sz="1400" kern="1200" dirty="0"/>
        </a:p>
      </dsp:txBody>
      <dsp:txXfrm>
        <a:off x="2720319" y="3948527"/>
        <a:ext cx="3943883" cy="273195"/>
      </dsp:txXfrm>
    </dsp:sp>
    <dsp:sp modelId="{F7498742-9EE9-4944-AA42-0BE27D917A92}">
      <dsp:nvSpPr>
        <dsp:cNvPr id="0" name=""/>
        <dsp:cNvSpPr/>
      </dsp:nvSpPr>
      <dsp:spPr>
        <a:xfrm>
          <a:off x="0" y="3872827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Vzdělávací oblast:	</a:t>
          </a:r>
          <a:endParaRPr lang="cs-CZ" sz="1400" kern="1200" dirty="0"/>
        </a:p>
      </dsp:txBody>
      <dsp:txXfrm>
        <a:off x="17782" y="3890609"/>
        <a:ext cx="2684756" cy="328695"/>
      </dsp:txXfrm>
    </dsp:sp>
    <dsp:sp modelId="{6761F7F2-7BB5-44FE-A485-E7E1E95F7D2D}">
      <dsp:nvSpPr>
        <dsp:cNvPr id="0" name=""/>
        <dsp:cNvSpPr/>
      </dsp:nvSpPr>
      <dsp:spPr>
        <a:xfrm>
          <a:off x="2720319" y="4273512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Český jazyk a literatura</a:t>
          </a:r>
          <a:endParaRPr lang="cs-CZ" sz="1400" kern="1200" dirty="0"/>
        </a:p>
      </dsp:txBody>
      <dsp:txXfrm>
        <a:off x="2720319" y="4319044"/>
        <a:ext cx="3943883" cy="273195"/>
      </dsp:txXfrm>
    </dsp:sp>
    <dsp:sp modelId="{66134BEA-8258-46C6-A0BE-69E0F7BCA3A4}">
      <dsp:nvSpPr>
        <dsp:cNvPr id="0" name=""/>
        <dsp:cNvSpPr/>
      </dsp:nvSpPr>
      <dsp:spPr>
        <a:xfrm>
          <a:off x="0" y="4273512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         Vzdělávací obor:    </a:t>
          </a:r>
          <a:endParaRPr lang="cs-CZ" sz="1400" kern="1200" dirty="0"/>
        </a:p>
      </dsp:txBody>
      <dsp:txXfrm>
        <a:off x="17782" y="4291294"/>
        <a:ext cx="2684756" cy="328695"/>
      </dsp:txXfrm>
    </dsp:sp>
    <dsp:sp modelId="{9F3D283D-3F22-4CC9-BC66-16284A66992A}">
      <dsp:nvSpPr>
        <dsp:cNvPr id="0" name=""/>
        <dsp:cNvSpPr/>
      </dsp:nvSpPr>
      <dsp:spPr>
        <a:xfrm>
          <a:off x="2720319" y="4674197"/>
          <a:ext cx="4080480" cy="3642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řešení, zdroj materiálů</a:t>
          </a:r>
          <a:endParaRPr lang="cs-CZ" sz="1400" kern="1200" dirty="0"/>
        </a:p>
      </dsp:txBody>
      <dsp:txXfrm>
        <a:off x="2720319" y="4719729"/>
        <a:ext cx="3943883" cy="273195"/>
      </dsp:txXfrm>
    </dsp:sp>
    <dsp:sp modelId="{413FAE62-C20E-4FDC-8228-7C03F03C666A}">
      <dsp:nvSpPr>
        <dsp:cNvPr id="0" name=""/>
        <dsp:cNvSpPr/>
      </dsp:nvSpPr>
      <dsp:spPr>
        <a:xfrm>
          <a:off x="0" y="4674197"/>
          <a:ext cx="2720320" cy="3642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         Přílohy:		</a:t>
          </a:r>
          <a:endParaRPr lang="cs-CZ" sz="1400" kern="1200" dirty="0"/>
        </a:p>
      </dsp:txBody>
      <dsp:txXfrm>
        <a:off x="17782" y="4691979"/>
        <a:ext cx="2684756" cy="3286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D9597-D71A-4CB0-8E37-EB0FDA4F357D}">
      <dsp:nvSpPr>
        <dsp:cNvPr id="0" name=""/>
        <dsp:cNvSpPr/>
      </dsp:nvSpPr>
      <dsp:spPr>
        <a:xfrm>
          <a:off x="0" y="37464"/>
          <a:ext cx="7125112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moje kamarádka</a:t>
          </a:r>
          <a:endParaRPr lang="cs-CZ" sz="3800" kern="1200" dirty="0"/>
        </a:p>
      </dsp:txBody>
      <dsp:txXfrm>
        <a:off x="44492" y="81956"/>
        <a:ext cx="7036128" cy="822446"/>
      </dsp:txXfrm>
    </dsp:sp>
    <dsp:sp modelId="{C1F457EE-2AB1-4DBF-92E8-6D65C98CE673}">
      <dsp:nvSpPr>
        <dsp:cNvPr id="0" name=""/>
        <dsp:cNvSpPr/>
      </dsp:nvSpPr>
      <dsp:spPr>
        <a:xfrm>
          <a:off x="0" y="1059568"/>
          <a:ext cx="7125112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kamarádka chodí</a:t>
          </a:r>
          <a:endParaRPr lang="cs-CZ" sz="3800" kern="1200" dirty="0"/>
        </a:p>
      </dsp:txBody>
      <dsp:txXfrm>
        <a:off x="44492" y="1104060"/>
        <a:ext cx="7036128" cy="822446"/>
      </dsp:txXfrm>
    </dsp:sp>
    <dsp:sp modelId="{E3F36DD0-B560-4DD5-89E0-BEA2DDC6606E}">
      <dsp:nvSpPr>
        <dsp:cNvPr id="0" name=""/>
        <dsp:cNvSpPr/>
      </dsp:nvSpPr>
      <dsp:spPr>
        <a:xfrm>
          <a:off x="0" y="2080438"/>
          <a:ext cx="7125112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chodí do kroužku</a:t>
          </a:r>
          <a:endParaRPr lang="cs-CZ" sz="3800" kern="1200" dirty="0"/>
        </a:p>
      </dsp:txBody>
      <dsp:txXfrm>
        <a:off x="44492" y="2124930"/>
        <a:ext cx="7036128" cy="822446"/>
      </dsp:txXfrm>
    </dsp:sp>
    <dsp:sp modelId="{5501CD0D-A8E9-42CC-B5B9-3BECDC95D7C3}">
      <dsp:nvSpPr>
        <dsp:cNvPr id="0" name=""/>
        <dsp:cNvSpPr/>
      </dsp:nvSpPr>
      <dsp:spPr>
        <a:xfrm>
          <a:off x="0" y="3101308"/>
          <a:ext cx="7125112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do výtvarného kroužku</a:t>
          </a:r>
          <a:endParaRPr lang="cs-CZ" sz="3800" kern="1200" dirty="0"/>
        </a:p>
      </dsp:txBody>
      <dsp:txXfrm>
        <a:off x="44492" y="3145800"/>
        <a:ext cx="7036128" cy="822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53A44-EBB0-4D04-85B7-17EB555403F7}">
      <dsp:nvSpPr>
        <dsp:cNvPr id="0" name=""/>
        <dsp:cNvSpPr/>
      </dsp:nvSpPr>
      <dsp:spPr>
        <a:xfrm>
          <a:off x="160315" y="48499"/>
          <a:ext cx="3954437" cy="395443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C00000"/>
              </a:solidFill>
            </a:rPr>
            <a:t>Základní skladební dvojici</a:t>
          </a:r>
          <a:endParaRPr lang="cs-CZ" sz="3700" kern="1200" dirty="0">
            <a:solidFill>
              <a:srgbClr val="C00000"/>
            </a:solidFill>
          </a:endParaRPr>
        </a:p>
      </dsp:txBody>
      <dsp:txXfrm>
        <a:off x="712511" y="514813"/>
        <a:ext cx="2280035" cy="3021810"/>
      </dsp:txXfrm>
    </dsp:sp>
    <dsp:sp modelId="{AA7B8EB1-B173-4E3C-BCBF-760074AAB5B2}">
      <dsp:nvSpPr>
        <dsp:cNvPr id="0" name=""/>
        <dsp:cNvSpPr/>
      </dsp:nvSpPr>
      <dsp:spPr>
        <a:xfrm>
          <a:off x="3010359" y="48499"/>
          <a:ext cx="3954437" cy="395443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C00000"/>
              </a:solidFill>
            </a:rPr>
            <a:t>Určovací (vedlejší) skladební dvojice</a:t>
          </a:r>
          <a:endParaRPr lang="cs-CZ" sz="3700" kern="1200" dirty="0">
            <a:solidFill>
              <a:srgbClr val="C00000"/>
            </a:solidFill>
          </a:endParaRPr>
        </a:p>
      </dsp:txBody>
      <dsp:txXfrm>
        <a:off x="4132564" y="514813"/>
        <a:ext cx="2280035" cy="30218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D9597-D71A-4CB0-8E37-EB0FDA4F357D}">
      <dsp:nvSpPr>
        <dsp:cNvPr id="0" name=""/>
        <dsp:cNvSpPr/>
      </dsp:nvSpPr>
      <dsp:spPr>
        <a:xfrm>
          <a:off x="0" y="16751"/>
          <a:ext cx="3456384" cy="9136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moje kamarádka</a:t>
          </a:r>
          <a:endParaRPr lang="cs-CZ" sz="2300" kern="1200" dirty="0"/>
        </a:p>
      </dsp:txBody>
      <dsp:txXfrm>
        <a:off x="44602" y="61353"/>
        <a:ext cx="3367180" cy="824474"/>
      </dsp:txXfrm>
    </dsp:sp>
    <dsp:sp modelId="{C1F457EE-2AB1-4DBF-92E8-6D65C98CE673}">
      <dsp:nvSpPr>
        <dsp:cNvPr id="0" name=""/>
        <dsp:cNvSpPr/>
      </dsp:nvSpPr>
      <dsp:spPr>
        <a:xfrm>
          <a:off x="0" y="997417"/>
          <a:ext cx="3456384" cy="9136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C00000"/>
              </a:solidFill>
            </a:rPr>
            <a:t>kamarádka chodí</a:t>
          </a:r>
          <a:endParaRPr lang="cs-CZ" sz="2300" kern="1200" dirty="0">
            <a:solidFill>
              <a:srgbClr val="C00000"/>
            </a:solidFill>
          </a:endParaRPr>
        </a:p>
      </dsp:txBody>
      <dsp:txXfrm>
        <a:off x="44602" y="1042019"/>
        <a:ext cx="3367180" cy="824474"/>
      </dsp:txXfrm>
    </dsp:sp>
    <dsp:sp modelId="{E3F36DD0-B560-4DD5-89E0-BEA2DDC6606E}">
      <dsp:nvSpPr>
        <dsp:cNvPr id="0" name=""/>
        <dsp:cNvSpPr/>
      </dsp:nvSpPr>
      <dsp:spPr>
        <a:xfrm>
          <a:off x="0" y="1977336"/>
          <a:ext cx="3456384" cy="9136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chodí do kroužku</a:t>
          </a:r>
          <a:endParaRPr lang="cs-CZ" sz="2300" kern="1200" dirty="0"/>
        </a:p>
      </dsp:txBody>
      <dsp:txXfrm>
        <a:off x="44602" y="2021938"/>
        <a:ext cx="3367180" cy="824474"/>
      </dsp:txXfrm>
    </dsp:sp>
    <dsp:sp modelId="{5501CD0D-A8E9-42CC-B5B9-3BECDC95D7C3}">
      <dsp:nvSpPr>
        <dsp:cNvPr id="0" name=""/>
        <dsp:cNvSpPr/>
      </dsp:nvSpPr>
      <dsp:spPr>
        <a:xfrm>
          <a:off x="0" y="2957254"/>
          <a:ext cx="3456384" cy="9136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 výtvarného kroužku</a:t>
          </a:r>
          <a:endParaRPr lang="cs-CZ" sz="2300" kern="1200" dirty="0"/>
        </a:p>
      </dsp:txBody>
      <dsp:txXfrm>
        <a:off x="44602" y="3001856"/>
        <a:ext cx="3367180" cy="8244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D9597-D71A-4CB0-8E37-EB0FDA4F357D}">
      <dsp:nvSpPr>
        <dsp:cNvPr id="0" name=""/>
        <dsp:cNvSpPr/>
      </dsp:nvSpPr>
      <dsp:spPr>
        <a:xfrm>
          <a:off x="0" y="14228"/>
          <a:ext cx="3384376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vedlejší skladební dvojice</a:t>
          </a:r>
          <a:endParaRPr lang="cs-CZ" sz="2300" kern="1200" dirty="0"/>
        </a:p>
      </dsp:txBody>
      <dsp:txXfrm>
        <a:off x="44664" y="58892"/>
        <a:ext cx="3295048" cy="825612"/>
      </dsp:txXfrm>
    </dsp:sp>
    <dsp:sp modelId="{C1F457EE-2AB1-4DBF-92E8-6D65C98CE673}">
      <dsp:nvSpPr>
        <dsp:cNvPr id="0" name=""/>
        <dsp:cNvSpPr/>
      </dsp:nvSpPr>
      <dsp:spPr>
        <a:xfrm>
          <a:off x="0" y="996155"/>
          <a:ext cx="3384376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C00000"/>
              </a:solidFill>
            </a:rPr>
            <a:t>základní skladební dvojice</a:t>
          </a:r>
          <a:endParaRPr lang="cs-CZ" sz="2300" kern="1200" dirty="0">
            <a:solidFill>
              <a:srgbClr val="C00000"/>
            </a:solidFill>
          </a:endParaRPr>
        </a:p>
      </dsp:txBody>
      <dsp:txXfrm>
        <a:off x="44664" y="1040819"/>
        <a:ext cx="3295048" cy="825612"/>
      </dsp:txXfrm>
    </dsp:sp>
    <dsp:sp modelId="{E3F36DD0-B560-4DD5-89E0-BEA2DDC6606E}">
      <dsp:nvSpPr>
        <dsp:cNvPr id="0" name=""/>
        <dsp:cNvSpPr/>
      </dsp:nvSpPr>
      <dsp:spPr>
        <a:xfrm>
          <a:off x="0" y="1977336"/>
          <a:ext cx="3384376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vedlejší skladební dvojice</a:t>
          </a:r>
          <a:endParaRPr lang="cs-CZ" sz="2300" kern="1200" dirty="0"/>
        </a:p>
      </dsp:txBody>
      <dsp:txXfrm>
        <a:off x="44664" y="2022000"/>
        <a:ext cx="3295048" cy="825612"/>
      </dsp:txXfrm>
    </dsp:sp>
    <dsp:sp modelId="{5501CD0D-A8E9-42CC-B5B9-3BECDC95D7C3}">
      <dsp:nvSpPr>
        <dsp:cNvPr id="0" name=""/>
        <dsp:cNvSpPr/>
      </dsp:nvSpPr>
      <dsp:spPr>
        <a:xfrm>
          <a:off x="0" y="2958516"/>
          <a:ext cx="3384376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vedlejší skladební dvojice</a:t>
          </a:r>
          <a:endParaRPr lang="cs-CZ" sz="2300" kern="1200" dirty="0"/>
        </a:p>
      </dsp:txBody>
      <dsp:txXfrm>
        <a:off x="44664" y="3003180"/>
        <a:ext cx="3295048" cy="8256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24F8F-EE0B-4119-9403-A1CBD7FA5A93}">
      <dsp:nvSpPr>
        <dsp:cNvPr id="0" name=""/>
        <dsp:cNvSpPr/>
      </dsp:nvSpPr>
      <dsp:spPr>
        <a:xfrm>
          <a:off x="1198" y="1231623"/>
          <a:ext cx="1588190" cy="158819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2">
                  <a:lumMod val="75000"/>
                </a:schemeClr>
              </a:solidFill>
            </a:rPr>
            <a:t>Podmět</a:t>
          </a:r>
          <a:endParaRPr lang="cs-CZ" sz="17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33783" y="1464208"/>
        <a:ext cx="1123020" cy="1123020"/>
      </dsp:txXfrm>
    </dsp:sp>
    <dsp:sp modelId="{3D83548C-4755-44CC-8349-098786F61C20}">
      <dsp:nvSpPr>
        <dsp:cNvPr id="0" name=""/>
        <dsp:cNvSpPr/>
      </dsp:nvSpPr>
      <dsp:spPr>
        <a:xfrm>
          <a:off x="1718349" y="1565143"/>
          <a:ext cx="921150" cy="921150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1840447" y="1917391"/>
        <a:ext cx="676954" cy="216654"/>
      </dsp:txXfrm>
    </dsp:sp>
    <dsp:sp modelId="{35346D85-3DA6-474D-8B29-E40BB6E79127}">
      <dsp:nvSpPr>
        <dsp:cNvPr id="0" name=""/>
        <dsp:cNvSpPr/>
      </dsp:nvSpPr>
      <dsp:spPr>
        <a:xfrm>
          <a:off x="2768460" y="1231623"/>
          <a:ext cx="1588190" cy="1588190"/>
        </a:xfrm>
        <a:prstGeom prst="ellipse">
          <a:avLst/>
        </a:prstGeom>
        <a:gradFill rotWithShape="0">
          <a:gsLst>
            <a:gs pos="0">
              <a:schemeClr val="accent2">
                <a:hueOff val="-2235626"/>
                <a:satOff val="13803"/>
                <a:lumOff val="-5098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-2235626"/>
                <a:satOff val="13803"/>
                <a:lumOff val="-5098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2">
                  <a:lumMod val="75000"/>
                </a:schemeClr>
              </a:solidFill>
            </a:rPr>
            <a:t>Přísudek</a:t>
          </a:r>
          <a:endParaRPr lang="cs-CZ" sz="17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001045" y="1464208"/>
        <a:ext cx="1123020" cy="1123020"/>
      </dsp:txXfrm>
    </dsp:sp>
    <dsp:sp modelId="{1BC764AE-11FC-46F6-8E58-3F76F4B09EFF}">
      <dsp:nvSpPr>
        <dsp:cNvPr id="0" name=""/>
        <dsp:cNvSpPr/>
      </dsp:nvSpPr>
      <dsp:spPr>
        <a:xfrm>
          <a:off x="4485612" y="1565143"/>
          <a:ext cx="921150" cy="921150"/>
        </a:xfrm>
        <a:prstGeom prst="mathEqual">
          <a:avLst/>
        </a:prstGeom>
        <a:gradFill rotWithShape="0">
          <a:gsLst>
            <a:gs pos="0">
              <a:schemeClr val="accent2">
                <a:hueOff val="-4471251"/>
                <a:satOff val="27606"/>
                <a:lumOff val="-10196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-4471251"/>
                <a:satOff val="27606"/>
                <a:lumOff val="-10196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4607710" y="1754900"/>
        <a:ext cx="676954" cy="541636"/>
      </dsp:txXfrm>
    </dsp:sp>
    <dsp:sp modelId="{00122252-7241-44A4-8B29-8667B8955101}">
      <dsp:nvSpPr>
        <dsp:cNvPr id="0" name=""/>
        <dsp:cNvSpPr/>
      </dsp:nvSpPr>
      <dsp:spPr>
        <a:xfrm>
          <a:off x="5535723" y="1231623"/>
          <a:ext cx="1588190" cy="1588190"/>
        </a:xfrm>
        <a:prstGeom prst="ellipse">
          <a:avLst/>
        </a:prstGeom>
        <a:gradFill rotWithShape="0">
          <a:gsLst>
            <a:gs pos="0">
              <a:schemeClr val="accent2">
                <a:hueOff val="-4471251"/>
                <a:satOff val="27606"/>
                <a:lumOff val="-10196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-4471251"/>
                <a:satOff val="27606"/>
                <a:lumOff val="-10196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2">
                  <a:lumMod val="75000"/>
                </a:schemeClr>
              </a:solidFill>
            </a:rPr>
            <a:t>Základní skladební dvojice</a:t>
          </a:r>
          <a:endParaRPr lang="cs-CZ" sz="17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5768308" y="1464208"/>
        <a:ext cx="1123020" cy="11230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32261-D7DD-480F-8AEB-6CD47019CA56}">
      <dsp:nvSpPr>
        <dsp:cNvPr id="0" name=""/>
        <dsp:cNvSpPr/>
      </dsp:nvSpPr>
      <dsp:spPr>
        <a:xfrm>
          <a:off x="3774" y="430502"/>
          <a:ext cx="2595377" cy="25953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PŘÍSUDEK</a:t>
          </a:r>
          <a:endParaRPr lang="cs-CZ" sz="2600" kern="1200" dirty="0"/>
        </a:p>
      </dsp:txBody>
      <dsp:txXfrm>
        <a:off x="383858" y="810586"/>
        <a:ext cx="1835209" cy="1835209"/>
      </dsp:txXfrm>
    </dsp:sp>
    <dsp:sp modelId="{AF9ACDB9-1F19-41E8-A279-8706677E9F58}">
      <dsp:nvSpPr>
        <dsp:cNvPr id="0" name=""/>
        <dsp:cNvSpPr/>
      </dsp:nvSpPr>
      <dsp:spPr>
        <a:xfrm>
          <a:off x="2809896" y="975531"/>
          <a:ext cx="1505319" cy="1505319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3009426" y="1285627"/>
        <a:ext cx="1106259" cy="885127"/>
      </dsp:txXfrm>
    </dsp:sp>
    <dsp:sp modelId="{8EE49748-E190-4E8B-A1B5-901E60FC5CA3}">
      <dsp:nvSpPr>
        <dsp:cNvPr id="0" name=""/>
        <dsp:cNvSpPr/>
      </dsp:nvSpPr>
      <dsp:spPr>
        <a:xfrm>
          <a:off x="4525960" y="430502"/>
          <a:ext cx="2595377" cy="25953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SLOVESO (v určitém tvaru)</a:t>
          </a:r>
          <a:endParaRPr lang="cs-CZ" sz="2600" kern="1200" dirty="0"/>
        </a:p>
      </dsp:txBody>
      <dsp:txXfrm>
        <a:off x="4906044" y="810586"/>
        <a:ext cx="1835209" cy="18352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32261-D7DD-480F-8AEB-6CD47019CA56}">
      <dsp:nvSpPr>
        <dsp:cNvPr id="0" name=""/>
        <dsp:cNvSpPr/>
      </dsp:nvSpPr>
      <dsp:spPr>
        <a:xfrm>
          <a:off x="3774" y="430502"/>
          <a:ext cx="2595377" cy="25953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PODMĚT</a:t>
          </a:r>
          <a:endParaRPr lang="cs-CZ" sz="2300" kern="1200" dirty="0"/>
        </a:p>
      </dsp:txBody>
      <dsp:txXfrm>
        <a:off x="383858" y="810586"/>
        <a:ext cx="1835209" cy="1835209"/>
      </dsp:txXfrm>
    </dsp:sp>
    <dsp:sp modelId="{AF9ACDB9-1F19-41E8-A279-8706677E9F58}">
      <dsp:nvSpPr>
        <dsp:cNvPr id="0" name=""/>
        <dsp:cNvSpPr/>
      </dsp:nvSpPr>
      <dsp:spPr>
        <a:xfrm>
          <a:off x="2809896" y="975531"/>
          <a:ext cx="1505319" cy="1505319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3009426" y="1285627"/>
        <a:ext cx="1106259" cy="885127"/>
      </dsp:txXfrm>
    </dsp:sp>
    <dsp:sp modelId="{8EE49748-E190-4E8B-A1B5-901E60FC5CA3}">
      <dsp:nvSpPr>
        <dsp:cNvPr id="0" name=""/>
        <dsp:cNvSpPr/>
      </dsp:nvSpPr>
      <dsp:spPr>
        <a:xfrm>
          <a:off x="4525960" y="430502"/>
          <a:ext cx="2595377" cy="25953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PODSTATNÉ JMÉNO     (v 1. p.) </a:t>
          </a:r>
          <a:endParaRPr lang="cs-CZ" sz="2300" kern="1200" dirty="0"/>
        </a:p>
      </dsp:txBody>
      <dsp:txXfrm>
        <a:off x="4906044" y="810586"/>
        <a:ext cx="1835209" cy="18352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24F8F-EE0B-4119-9403-A1CBD7FA5A93}">
      <dsp:nvSpPr>
        <dsp:cNvPr id="0" name=""/>
        <dsp:cNvSpPr/>
      </dsp:nvSpPr>
      <dsp:spPr>
        <a:xfrm>
          <a:off x="1198" y="348795"/>
          <a:ext cx="1588190" cy="158819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2">
                  <a:lumMod val="75000"/>
                </a:schemeClr>
              </a:solidFill>
            </a:rPr>
            <a:t>Podmět</a:t>
          </a:r>
          <a:endParaRPr lang="cs-CZ" sz="17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233783" y="581380"/>
        <a:ext cx="1123020" cy="1123020"/>
      </dsp:txXfrm>
    </dsp:sp>
    <dsp:sp modelId="{3D83548C-4755-44CC-8349-098786F61C20}">
      <dsp:nvSpPr>
        <dsp:cNvPr id="0" name=""/>
        <dsp:cNvSpPr/>
      </dsp:nvSpPr>
      <dsp:spPr>
        <a:xfrm>
          <a:off x="1718349" y="682315"/>
          <a:ext cx="921150" cy="921150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1840447" y="1034563"/>
        <a:ext cx="676954" cy="216654"/>
      </dsp:txXfrm>
    </dsp:sp>
    <dsp:sp modelId="{35346D85-3DA6-474D-8B29-E40BB6E79127}">
      <dsp:nvSpPr>
        <dsp:cNvPr id="0" name=""/>
        <dsp:cNvSpPr/>
      </dsp:nvSpPr>
      <dsp:spPr>
        <a:xfrm>
          <a:off x="2768460" y="348795"/>
          <a:ext cx="1588190" cy="1588190"/>
        </a:xfrm>
        <a:prstGeom prst="ellipse">
          <a:avLst/>
        </a:prstGeom>
        <a:gradFill rotWithShape="0">
          <a:gsLst>
            <a:gs pos="0">
              <a:schemeClr val="accent2">
                <a:hueOff val="-2235626"/>
                <a:satOff val="13803"/>
                <a:lumOff val="-5098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-2235626"/>
                <a:satOff val="13803"/>
                <a:lumOff val="-5098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2">
                  <a:lumMod val="75000"/>
                </a:schemeClr>
              </a:solidFill>
            </a:rPr>
            <a:t>Přísudek</a:t>
          </a:r>
          <a:endParaRPr lang="cs-CZ" sz="17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001045" y="581380"/>
        <a:ext cx="1123020" cy="1123020"/>
      </dsp:txXfrm>
    </dsp:sp>
    <dsp:sp modelId="{1BC764AE-11FC-46F6-8E58-3F76F4B09EFF}">
      <dsp:nvSpPr>
        <dsp:cNvPr id="0" name=""/>
        <dsp:cNvSpPr/>
      </dsp:nvSpPr>
      <dsp:spPr>
        <a:xfrm>
          <a:off x="4485612" y="682315"/>
          <a:ext cx="921150" cy="921150"/>
        </a:xfrm>
        <a:prstGeom prst="mathEqual">
          <a:avLst/>
        </a:prstGeom>
        <a:gradFill rotWithShape="0">
          <a:gsLst>
            <a:gs pos="0">
              <a:schemeClr val="accent2">
                <a:hueOff val="-4471251"/>
                <a:satOff val="27606"/>
                <a:lumOff val="-10196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-4471251"/>
                <a:satOff val="27606"/>
                <a:lumOff val="-10196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4607710" y="872072"/>
        <a:ext cx="676954" cy="541636"/>
      </dsp:txXfrm>
    </dsp:sp>
    <dsp:sp modelId="{00122252-7241-44A4-8B29-8667B8955101}">
      <dsp:nvSpPr>
        <dsp:cNvPr id="0" name=""/>
        <dsp:cNvSpPr/>
      </dsp:nvSpPr>
      <dsp:spPr>
        <a:xfrm>
          <a:off x="5535723" y="348795"/>
          <a:ext cx="1588190" cy="1588190"/>
        </a:xfrm>
        <a:prstGeom prst="ellipse">
          <a:avLst/>
        </a:prstGeom>
        <a:gradFill rotWithShape="0">
          <a:gsLst>
            <a:gs pos="0">
              <a:schemeClr val="accent2">
                <a:hueOff val="-4471251"/>
                <a:satOff val="27606"/>
                <a:lumOff val="-10196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2">
                <a:hueOff val="-4471251"/>
                <a:satOff val="27606"/>
                <a:lumOff val="-10196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2">
                  <a:lumMod val="75000"/>
                </a:schemeClr>
              </a:solidFill>
            </a:rPr>
            <a:t>Základní skladební dvojice</a:t>
          </a:r>
          <a:endParaRPr lang="cs-CZ" sz="17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5768308" y="581380"/>
        <a:ext cx="1123020" cy="11230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637D9-7BAD-4E2B-A342-0E63A8848F15}">
      <dsp:nvSpPr>
        <dsp:cNvPr id="0" name=""/>
        <dsp:cNvSpPr/>
      </dsp:nvSpPr>
      <dsp:spPr>
        <a:xfrm>
          <a:off x="0" y="0"/>
          <a:ext cx="4051437" cy="4051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8AAC2-DF18-43E4-9445-961542778DCC}">
      <dsp:nvSpPr>
        <dsp:cNvPr id="0" name=""/>
        <dsp:cNvSpPr/>
      </dsp:nvSpPr>
      <dsp:spPr>
        <a:xfrm>
          <a:off x="2025718" y="0"/>
          <a:ext cx="5099393" cy="4051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wavyHeavy" kern="1200" dirty="0" smtClean="0"/>
            <a:t>Vyhlídl jsem si </a:t>
          </a:r>
          <a:r>
            <a:rPr lang="cs-CZ" sz="1400" kern="1200" dirty="0" smtClean="0"/>
            <a:t>obrovský strom s třešněmi. (já)</a:t>
          </a:r>
          <a:endParaRPr lang="cs-CZ" sz="1400" kern="1200" dirty="0"/>
        </a:p>
      </dsp:txBody>
      <dsp:txXfrm>
        <a:off x="2025718" y="0"/>
        <a:ext cx="5099393" cy="405143"/>
      </dsp:txXfrm>
    </dsp:sp>
    <dsp:sp modelId="{604794DF-EFEC-44C6-9770-18B6FC08D10E}">
      <dsp:nvSpPr>
        <dsp:cNvPr id="0" name=""/>
        <dsp:cNvSpPr/>
      </dsp:nvSpPr>
      <dsp:spPr>
        <a:xfrm>
          <a:off x="303857" y="405143"/>
          <a:ext cx="3443722" cy="34437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807F2-933E-45E6-87DE-EAFC56416178}">
      <dsp:nvSpPr>
        <dsp:cNvPr id="0" name=""/>
        <dsp:cNvSpPr/>
      </dsp:nvSpPr>
      <dsp:spPr>
        <a:xfrm>
          <a:off x="2025718" y="405143"/>
          <a:ext cx="5099393" cy="34437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wavyHeavy" kern="1200" smtClean="0"/>
            <a:t>Chodíš</a:t>
          </a:r>
          <a:r>
            <a:rPr lang="cs-CZ" sz="1400" kern="1200" smtClean="0"/>
            <a:t> už do školy? (ty)</a:t>
          </a:r>
          <a:endParaRPr lang="cs-CZ" sz="1400" kern="1200"/>
        </a:p>
      </dsp:txBody>
      <dsp:txXfrm>
        <a:off x="2025718" y="405143"/>
        <a:ext cx="5099393" cy="405143"/>
      </dsp:txXfrm>
    </dsp:sp>
    <dsp:sp modelId="{20B4A317-81C0-4152-8D49-056E569F0D81}">
      <dsp:nvSpPr>
        <dsp:cNvPr id="0" name=""/>
        <dsp:cNvSpPr/>
      </dsp:nvSpPr>
      <dsp:spPr>
        <a:xfrm>
          <a:off x="607714" y="810286"/>
          <a:ext cx="2836007" cy="28360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E9160-EA12-4CB6-960A-014E19DDB3E8}">
      <dsp:nvSpPr>
        <dsp:cNvPr id="0" name=""/>
        <dsp:cNvSpPr/>
      </dsp:nvSpPr>
      <dsp:spPr>
        <a:xfrm>
          <a:off x="2025718" y="810286"/>
          <a:ext cx="5099393" cy="28360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wavyHeavy" kern="1200" smtClean="0"/>
            <a:t>Zpívala</a:t>
          </a:r>
          <a:r>
            <a:rPr lang="cs-CZ" sz="1400" kern="1200" smtClean="0"/>
            <a:t> krásně. (ona)</a:t>
          </a:r>
          <a:endParaRPr lang="cs-CZ" sz="1400" kern="1200"/>
        </a:p>
      </dsp:txBody>
      <dsp:txXfrm>
        <a:off x="2025718" y="810286"/>
        <a:ext cx="5099393" cy="405143"/>
      </dsp:txXfrm>
    </dsp:sp>
    <dsp:sp modelId="{8639C613-45EB-4AC6-8843-7B238B8FC9DA}">
      <dsp:nvSpPr>
        <dsp:cNvPr id="0" name=""/>
        <dsp:cNvSpPr/>
      </dsp:nvSpPr>
      <dsp:spPr>
        <a:xfrm>
          <a:off x="911572" y="1215429"/>
          <a:ext cx="2228292" cy="22282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BBCBE-76F9-4359-AE7F-5AA49C2B256B}">
      <dsp:nvSpPr>
        <dsp:cNvPr id="0" name=""/>
        <dsp:cNvSpPr/>
      </dsp:nvSpPr>
      <dsp:spPr>
        <a:xfrm>
          <a:off x="2025718" y="1215429"/>
          <a:ext cx="5099393" cy="22282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wavyHeavy" kern="1200" smtClean="0"/>
            <a:t>Sbírali jsme </a:t>
          </a:r>
          <a:r>
            <a:rPr lang="cs-CZ" sz="1400" kern="1200" smtClean="0"/>
            <a:t>maliny a jahody. (my)</a:t>
          </a:r>
          <a:endParaRPr lang="cs-CZ" sz="1400" kern="1200"/>
        </a:p>
      </dsp:txBody>
      <dsp:txXfrm>
        <a:off x="2025718" y="1215429"/>
        <a:ext cx="5099393" cy="405147"/>
      </dsp:txXfrm>
    </dsp:sp>
    <dsp:sp modelId="{C0DAE404-F954-418C-98FD-33E9EED769CB}">
      <dsp:nvSpPr>
        <dsp:cNvPr id="0" name=""/>
        <dsp:cNvSpPr/>
      </dsp:nvSpPr>
      <dsp:spPr>
        <a:xfrm>
          <a:off x="1215432" y="1620576"/>
          <a:ext cx="1620572" cy="16205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EEE09-34A3-4C88-A91E-E11A436FE9B2}">
      <dsp:nvSpPr>
        <dsp:cNvPr id="0" name=""/>
        <dsp:cNvSpPr/>
      </dsp:nvSpPr>
      <dsp:spPr>
        <a:xfrm>
          <a:off x="2025718" y="1693648"/>
          <a:ext cx="5099393" cy="16205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wavyHeavy" kern="1200" smtClean="0"/>
            <a:t>Těšíte se</a:t>
          </a:r>
          <a:r>
            <a:rPr lang="cs-CZ" sz="1400" kern="1200" smtClean="0"/>
            <a:t> do Prahy? (vy)</a:t>
          </a:r>
          <a:endParaRPr lang="cs-CZ" sz="1400" kern="1200"/>
        </a:p>
      </dsp:txBody>
      <dsp:txXfrm>
        <a:off x="2025718" y="1693648"/>
        <a:ext cx="5099393" cy="405143"/>
      </dsp:txXfrm>
    </dsp:sp>
    <dsp:sp modelId="{39A6A22E-ACCD-4F25-9139-75774BEAECB1}">
      <dsp:nvSpPr>
        <dsp:cNvPr id="0" name=""/>
        <dsp:cNvSpPr/>
      </dsp:nvSpPr>
      <dsp:spPr>
        <a:xfrm>
          <a:off x="1519289" y="2025719"/>
          <a:ext cx="1012858" cy="101285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923D5-DEE0-4FA0-8942-353376A260DF}">
      <dsp:nvSpPr>
        <dsp:cNvPr id="0" name=""/>
        <dsp:cNvSpPr/>
      </dsp:nvSpPr>
      <dsp:spPr>
        <a:xfrm>
          <a:off x="2025718" y="2025719"/>
          <a:ext cx="5099393" cy="1012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wavyHeavy" kern="1200" dirty="0" smtClean="0"/>
            <a:t>Napili se </a:t>
          </a:r>
          <a:r>
            <a:rPr lang="cs-CZ" sz="1400" kern="1200" dirty="0" smtClean="0"/>
            <a:t>z křišťálové studánky. (oni)</a:t>
          </a:r>
          <a:endParaRPr lang="cs-CZ" sz="1400" kern="1200" dirty="0"/>
        </a:p>
      </dsp:txBody>
      <dsp:txXfrm>
        <a:off x="2025718" y="2025719"/>
        <a:ext cx="5099393" cy="405143"/>
      </dsp:txXfrm>
    </dsp:sp>
    <dsp:sp modelId="{1CD022CC-3E4E-4C13-BE9D-B962ED30B77E}">
      <dsp:nvSpPr>
        <dsp:cNvPr id="0" name=""/>
        <dsp:cNvSpPr/>
      </dsp:nvSpPr>
      <dsp:spPr>
        <a:xfrm>
          <a:off x="1823146" y="2430862"/>
          <a:ext cx="405143" cy="405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322B5-5BF6-41B7-B3CA-04E1090A4E19}">
      <dsp:nvSpPr>
        <dsp:cNvPr id="0" name=""/>
        <dsp:cNvSpPr/>
      </dsp:nvSpPr>
      <dsp:spPr>
        <a:xfrm>
          <a:off x="2025718" y="2430862"/>
          <a:ext cx="5099393" cy="405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Dívky se zachvěly úlekem. Pak </a:t>
          </a:r>
          <a:r>
            <a:rPr lang="cs-CZ" sz="1400" u="wavyHeavy" kern="1200" baseline="0" dirty="0" smtClean="0"/>
            <a:t>otevřely</a:t>
          </a:r>
          <a:r>
            <a:rPr lang="cs-CZ" sz="1400" kern="1200" dirty="0" smtClean="0"/>
            <a:t> oči. (dívky)</a:t>
          </a:r>
          <a:endParaRPr lang="cs-CZ" sz="1400" kern="1200" dirty="0"/>
        </a:p>
      </dsp:txBody>
      <dsp:txXfrm>
        <a:off x="2025718" y="2430862"/>
        <a:ext cx="5099393" cy="40514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8C0E5-7CB7-49BB-8FCE-1E01CF06BDB2}">
      <dsp:nvSpPr>
        <dsp:cNvPr id="0" name=""/>
        <dsp:cNvSpPr/>
      </dsp:nvSpPr>
      <dsp:spPr>
        <a:xfrm>
          <a:off x="0" y="92284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1</a:t>
          </a:r>
          <a:endParaRPr lang="cs-CZ" sz="5700" kern="1200" dirty="0"/>
        </a:p>
      </dsp:txBody>
      <dsp:txXfrm>
        <a:off x="0" y="92284"/>
        <a:ext cx="2047727" cy="1228636"/>
      </dsp:txXfrm>
    </dsp:sp>
    <dsp:sp modelId="{F442BB96-E537-4977-B6C3-F1D196EA7135}">
      <dsp:nvSpPr>
        <dsp:cNvPr id="0" name=""/>
        <dsp:cNvSpPr/>
      </dsp:nvSpPr>
      <dsp:spPr>
        <a:xfrm>
          <a:off x="2252500" y="92284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2300409"/>
                <a:satOff val="-569"/>
                <a:lumOff val="1152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2300409"/>
                <a:satOff val="-569"/>
                <a:lumOff val="1152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2</a:t>
          </a:r>
          <a:endParaRPr lang="cs-CZ" sz="5700" kern="1200" dirty="0"/>
        </a:p>
      </dsp:txBody>
      <dsp:txXfrm>
        <a:off x="2252500" y="92284"/>
        <a:ext cx="2047727" cy="1228636"/>
      </dsp:txXfrm>
    </dsp:sp>
    <dsp:sp modelId="{A5C80E05-AB24-42DD-ACF0-678061D11091}">
      <dsp:nvSpPr>
        <dsp:cNvPr id="0" name=""/>
        <dsp:cNvSpPr/>
      </dsp:nvSpPr>
      <dsp:spPr>
        <a:xfrm>
          <a:off x="4505000" y="92284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4600817"/>
                <a:satOff val="-1139"/>
                <a:lumOff val="2304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4600817"/>
                <a:satOff val="-1139"/>
                <a:lumOff val="2304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3</a:t>
          </a:r>
          <a:endParaRPr lang="cs-CZ" sz="5700" kern="1200" dirty="0"/>
        </a:p>
      </dsp:txBody>
      <dsp:txXfrm>
        <a:off x="4505000" y="92284"/>
        <a:ext cx="2047727" cy="1228636"/>
      </dsp:txXfrm>
    </dsp:sp>
    <dsp:sp modelId="{01C34714-A8CA-4459-B43C-2336BAD7FBA9}">
      <dsp:nvSpPr>
        <dsp:cNvPr id="0" name=""/>
        <dsp:cNvSpPr/>
      </dsp:nvSpPr>
      <dsp:spPr>
        <a:xfrm>
          <a:off x="0" y="1525693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6901226"/>
                <a:satOff val="-1708"/>
                <a:lumOff val="3456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6901226"/>
                <a:satOff val="-1708"/>
                <a:lumOff val="3456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4</a:t>
          </a:r>
          <a:endParaRPr lang="cs-CZ" sz="5700" kern="1200" dirty="0"/>
        </a:p>
      </dsp:txBody>
      <dsp:txXfrm>
        <a:off x="0" y="1525693"/>
        <a:ext cx="2047727" cy="1228636"/>
      </dsp:txXfrm>
    </dsp:sp>
    <dsp:sp modelId="{5556DE1B-CE2B-4EA8-AF11-47EEE7ABE3DF}">
      <dsp:nvSpPr>
        <dsp:cNvPr id="0" name=""/>
        <dsp:cNvSpPr/>
      </dsp:nvSpPr>
      <dsp:spPr>
        <a:xfrm>
          <a:off x="2252500" y="1525693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9201635"/>
                <a:satOff val="-2277"/>
                <a:lumOff val="4608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9201635"/>
                <a:satOff val="-2277"/>
                <a:lumOff val="4608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5</a:t>
          </a:r>
          <a:endParaRPr lang="cs-CZ" sz="5700" kern="1200" dirty="0"/>
        </a:p>
      </dsp:txBody>
      <dsp:txXfrm>
        <a:off x="2252500" y="1525693"/>
        <a:ext cx="2047727" cy="1228636"/>
      </dsp:txXfrm>
    </dsp:sp>
    <dsp:sp modelId="{A1B43035-855C-4058-B93D-CE77DBBA05E4}">
      <dsp:nvSpPr>
        <dsp:cNvPr id="0" name=""/>
        <dsp:cNvSpPr/>
      </dsp:nvSpPr>
      <dsp:spPr>
        <a:xfrm>
          <a:off x="4505000" y="1525693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11502044"/>
                <a:satOff val="-2847"/>
                <a:lumOff val="576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11502044"/>
                <a:satOff val="-2847"/>
                <a:lumOff val="576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6</a:t>
          </a:r>
          <a:endParaRPr lang="cs-CZ" sz="5700" kern="1200" dirty="0"/>
        </a:p>
      </dsp:txBody>
      <dsp:txXfrm>
        <a:off x="4505000" y="1525693"/>
        <a:ext cx="2047727" cy="1228636"/>
      </dsp:txXfrm>
    </dsp:sp>
    <dsp:sp modelId="{801F4231-6BE0-4FC3-8E98-FC66501CA80B}">
      <dsp:nvSpPr>
        <dsp:cNvPr id="0" name=""/>
        <dsp:cNvSpPr/>
      </dsp:nvSpPr>
      <dsp:spPr>
        <a:xfrm>
          <a:off x="0" y="2959103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13802452"/>
                <a:satOff val="-3416"/>
                <a:lumOff val="6912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13802452"/>
                <a:satOff val="-3416"/>
                <a:lumOff val="6912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7</a:t>
          </a:r>
          <a:endParaRPr lang="cs-CZ" sz="5700" kern="1200" dirty="0"/>
        </a:p>
      </dsp:txBody>
      <dsp:txXfrm>
        <a:off x="0" y="2959103"/>
        <a:ext cx="2047727" cy="1228636"/>
      </dsp:txXfrm>
    </dsp:sp>
    <dsp:sp modelId="{7B70482C-9B59-4434-8931-B9093E87BDB8}">
      <dsp:nvSpPr>
        <dsp:cNvPr id="0" name=""/>
        <dsp:cNvSpPr/>
      </dsp:nvSpPr>
      <dsp:spPr>
        <a:xfrm>
          <a:off x="2252500" y="2959103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16102861"/>
                <a:satOff val="-3986"/>
                <a:lumOff val="8064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16102861"/>
                <a:satOff val="-3986"/>
                <a:lumOff val="8064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8</a:t>
          </a:r>
          <a:endParaRPr lang="cs-CZ" sz="5700" kern="1200" dirty="0"/>
        </a:p>
      </dsp:txBody>
      <dsp:txXfrm>
        <a:off x="2252500" y="2959103"/>
        <a:ext cx="2047727" cy="1228636"/>
      </dsp:txXfrm>
    </dsp:sp>
    <dsp:sp modelId="{FBBFDF12-6B45-45D8-8EE0-7AE89AB0BCB3}">
      <dsp:nvSpPr>
        <dsp:cNvPr id="0" name=""/>
        <dsp:cNvSpPr/>
      </dsp:nvSpPr>
      <dsp:spPr>
        <a:xfrm>
          <a:off x="4505000" y="2959102"/>
          <a:ext cx="2047727" cy="1228636"/>
        </a:xfrm>
        <a:prstGeom prst="rect">
          <a:avLst/>
        </a:prstGeom>
        <a:gradFill rotWithShape="0">
          <a:gsLst>
            <a:gs pos="0">
              <a:schemeClr val="accent4">
                <a:hueOff val="18403270"/>
                <a:satOff val="-4555"/>
                <a:lumOff val="9216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4">
                <a:hueOff val="18403270"/>
                <a:satOff val="-4555"/>
                <a:lumOff val="9216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>
              <a:hlinkClick xmlns:r="http://schemas.openxmlformats.org/officeDocument/2006/relationships" r:id="" action="ppaction://hlinksldjump"/>
            </a:rPr>
            <a:t>9</a:t>
          </a:r>
          <a:endParaRPr lang="cs-CZ" sz="5700" kern="1200" dirty="0"/>
        </a:p>
      </dsp:txBody>
      <dsp:txXfrm>
        <a:off x="4505000" y="2959102"/>
        <a:ext cx="2047727" cy="1228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000D4-5E59-44BC-A67D-5D35EFDB475D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63145F-95F2-4FED-BD7B-4A68D8057C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8251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30F3841-F250-4E83-A0AE-673BB29B39E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C98C0C-5413-4445-BCE6-3A94AF9FBF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slide" Target="slide2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" Target="slide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131840" y="620688"/>
            <a:ext cx="4672805" cy="6505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SKLADEBNÍ DVOJICE</a:t>
            </a:r>
            <a:endParaRPr lang="cs-CZ" sz="2800" dirty="0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452458538"/>
              </p:ext>
            </p:extLst>
          </p:nvPr>
        </p:nvGraphicFramePr>
        <p:xfrm>
          <a:off x="2111908" y="1412776"/>
          <a:ext cx="68008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3" name="obrázek 38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50" y="1412776"/>
            <a:ext cx="1839595" cy="508254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87036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41402" y="692696"/>
            <a:ext cx="7117180" cy="1470025"/>
          </a:xfrm>
        </p:spPr>
        <p:txBody>
          <a:bodyPr/>
          <a:lstStyle/>
          <a:p>
            <a:pPr algn="ctr"/>
            <a:r>
              <a:rPr lang="cs-CZ" sz="4800" dirty="0"/>
              <a:t>S</a:t>
            </a:r>
            <a:r>
              <a:rPr lang="cs-CZ" sz="4800" dirty="0" smtClean="0"/>
              <a:t>kladební dvojice</a:t>
            </a:r>
            <a:endParaRPr lang="cs-CZ" sz="4800" dirty="0"/>
          </a:p>
        </p:txBody>
      </p:sp>
      <p:sp>
        <p:nvSpPr>
          <p:cNvPr id="6" name="Pětiúhelník 5"/>
          <p:cNvSpPr/>
          <p:nvPr/>
        </p:nvSpPr>
        <p:spPr>
          <a:xfrm>
            <a:off x="899592" y="2492896"/>
            <a:ext cx="7416823" cy="352839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Slova, která k sobě významově patří, vytvářejí ve větě </a:t>
            </a:r>
            <a:r>
              <a:rPr lang="cs-CZ" sz="4000" b="1" dirty="0" smtClean="0">
                <a:solidFill>
                  <a:srgbClr val="C00000"/>
                </a:solidFill>
              </a:rPr>
              <a:t>skladební dvojice</a:t>
            </a:r>
            <a:r>
              <a:rPr lang="cs-CZ" sz="4000" dirty="0" smtClean="0">
                <a:solidFill>
                  <a:srgbClr val="C00000"/>
                </a:solidFill>
              </a:rPr>
              <a:t>.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52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dirty="0" smtClean="0"/>
              <a:t>Moje kamarádka chodí do výtvarného kroužku.</a:t>
            </a:r>
            <a:endParaRPr lang="cs-CZ" dirty="0"/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289431"/>
              </p:ext>
            </p:extLst>
          </p:nvPr>
        </p:nvGraphicFramePr>
        <p:xfrm>
          <a:off x="1043608" y="2060848"/>
          <a:ext cx="7125112" cy="405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9213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0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větě rozlišujeme: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5984688"/>
              </p:ext>
            </p:extLst>
          </p:nvPr>
        </p:nvGraphicFramePr>
        <p:xfrm>
          <a:off x="1009443" y="1807361"/>
          <a:ext cx="7125112" cy="405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6371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A53A44-EBB0-4D04-85B7-17EB55540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7B8EB1-B173-4E3C-BCBF-760074AAB5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09442" y="675724"/>
            <a:ext cx="7125113" cy="14571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000" dirty="0" smtClean="0">
                <a:solidFill>
                  <a:srgbClr val="C00000"/>
                </a:solidFill>
              </a:rPr>
              <a:t>Určení skladebních dvojic ve větě: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Moje kamarádka chodí do výtvarného kroužku.</a:t>
            </a:r>
            <a:endParaRPr lang="cs-CZ" dirty="0"/>
          </a:p>
        </p:txBody>
      </p:sp>
      <p:graphicFrame>
        <p:nvGraphicFramePr>
          <p:cNvPr id="5" name="Zástupný symbol pro obsah 1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0431519"/>
              </p:ext>
            </p:extLst>
          </p:nvPr>
        </p:nvGraphicFramePr>
        <p:xfrm>
          <a:off x="755576" y="2348880"/>
          <a:ext cx="3456384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1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4878452"/>
              </p:ext>
            </p:extLst>
          </p:nvPr>
        </p:nvGraphicFramePr>
        <p:xfrm>
          <a:off x="4427984" y="2348880"/>
          <a:ext cx="3384376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71871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A01D9597-D71A-4CB0-8E37-EB0FDA4F35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graphicEl>
                                              <a:dgm id="{C1F457EE-2AB1-4DBF-92E8-6D65C98CE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graphicEl>
                                              <a:dgm id="{E3F36DD0-B560-4DD5-89E0-BEA2DDC66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graphicEl>
                                              <a:dgm id="{5501CD0D-A8E9-42CC-B5B9-3BECDC95D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 bld="lvlOne"/>
        </p:bldSub>
      </p:bldGraphic>
      <p:bldGraphic spid="6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tvoří základní skladební dvojici?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406478"/>
              </p:ext>
            </p:extLst>
          </p:nvPr>
        </p:nvGraphicFramePr>
        <p:xfrm>
          <a:off x="1009443" y="1807361"/>
          <a:ext cx="7125112" cy="405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1817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324F8F-EE0B-4119-9403-A1CBD7FA5A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69324F8F-EE0B-4119-9403-A1CBD7FA5A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83548C-4755-44CC-8349-098786F61C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3D83548C-4755-44CC-8349-098786F61C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346D85-3DA6-474D-8B29-E40BB6E79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35346D85-3DA6-474D-8B29-E40BB6E79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C764AE-11FC-46F6-8E58-3F76F4B09E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1BC764AE-11FC-46F6-8E58-3F76F4B09E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122252-7241-44A4-8B29-8667B89551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00122252-7241-44A4-8B29-8667B89551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8202636"/>
              </p:ext>
            </p:extLst>
          </p:nvPr>
        </p:nvGraphicFramePr>
        <p:xfrm>
          <a:off x="971600" y="260649"/>
          <a:ext cx="7125112" cy="3456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827584" y="4213830"/>
            <a:ext cx="75608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Moje kamarádka </a:t>
            </a:r>
            <a:r>
              <a:rPr lang="cs-CZ" sz="4800" u="wavy" dirty="0">
                <a:solidFill>
                  <a:prstClr val="black">
                    <a:lumMod val="75000"/>
                    <a:lumOff val="25000"/>
                  </a:prstClr>
                </a:solidFill>
                <a:uFill>
                  <a:solidFill>
                    <a:srgbClr val="FF0000"/>
                  </a:solidFill>
                </a:uFill>
                <a:ea typeface="+mj-ea"/>
              </a:rPr>
              <a:t>chodí</a:t>
            </a:r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 do výtvarného kroužku.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247926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46760755"/>
              </p:ext>
            </p:extLst>
          </p:nvPr>
        </p:nvGraphicFramePr>
        <p:xfrm>
          <a:off x="971600" y="260649"/>
          <a:ext cx="7125112" cy="3456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827584" y="4213830"/>
            <a:ext cx="75608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Moje </a:t>
            </a:r>
            <a:r>
              <a:rPr lang="cs-CZ" sz="4800" u="sng" dirty="0">
                <a:uFill>
                  <a:solidFill>
                    <a:srgbClr val="FF0000"/>
                  </a:solidFill>
                </a:uFill>
                <a:ea typeface="+mj-ea"/>
              </a:rPr>
              <a:t>kamarádka</a:t>
            </a:r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 </a:t>
            </a:r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uFill>
                  <a:solidFill>
                    <a:srgbClr val="FF0000"/>
                  </a:solidFill>
                </a:uFill>
                <a:ea typeface="+mj-ea"/>
              </a:rPr>
              <a:t>chodí</a:t>
            </a:r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 do výtvarného kroužku.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177804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0938792"/>
              </p:ext>
            </p:extLst>
          </p:nvPr>
        </p:nvGraphicFramePr>
        <p:xfrm>
          <a:off x="827584" y="836712"/>
          <a:ext cx="7125112" cy="2285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827584" y="3573016"/>
            <a:ext cx="75608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Moje </a:t>
            </a:r>
            <a:r>
              <a:rPr lang="cs-CZ" sz="4800" u="sng" dirty="0">
                <a:uFill>
                  <a:solidFill>
                    <a:srgbClr val="FF0000"/>
                  </a:solidFill>
                </a:uFill>
                <a:ea typeface="+mj-ea"/>
              </a:rPr>
              <a:t>kamarádka</a:t>
            </a:r>
            <a:r>
              <a:rPr lang="cs-CZ" sz="4800" dirty="0">
                <a:ea typeface="+mj-ea"/>
              </a:rPr>
              <a:t> </a:t>
            </a:r>
            <a:r>
              <a:rPr lang="cs-CZ" sz="4800" u="wavy" dirty="0">
                <a:uFill>
                  <a:solidFill>
                    <a:srgbClr val="FF0000"/>
                  </a:solidFill>
                </a:uFill>
                <a:ea typeface="+mj-ea"/>
              </a:rPr>
              <a:t>chodí</a:t>
            </a:r>
            <a:r>
              <a:rPr lang="cs-CZ" sz="4800" dirty="0">
                <a:ea typeface="+mj-ea"/>
              </a:rPr>
              <a:t> </a:t>
            </a:r>
            <a:r>
              <a:rPr lang="cs-CZ" sz="4800" dirty="0">
                <a:solidFill>
                  <a:prstClr val="black">
                    <a:lumMod val="75000"/>
                    <a:lumOff val="25000"/>
                  </a:prstClr>
                </a:solidFill>
                <a:ea typeface="+mj-ea"/>
              </a:rPr>
              <a:t>do výtvarného kroužku.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9569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324F8F-EE0B-4119-9403-A1CBD7FA5A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69324F8F-EE0B-4119-9403-A1CBD7FA5A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83548C-4755-44CC-8349-098786F61C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2">
                                            <p:graphicEl>
                                              <a:dgm id="{3D83548C-4755-44CC-8349-098786F61C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5346D85-3DA6-474D-8B29-E40BB6E79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">
                                            <p:graphicEl>
                                              <a:dgm id="{35346D85-3DA6-474D-8B29-E40BB6E79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C764AE-11FC-46F6-8E58-3F76F4B09E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2">
                                            <p:graphicEl>
                                              <a:dgm id="{1BC764AE-11FC-46F6-8E58-3F76F4B09E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122252-7241-44A4-8B29-8667B89551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">
                                            <p:graphicEl>
                                              <a:dgm id="{00122252-7241-44A4-8B29-8667B89551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Některé věty mohou mít </a:t>
            </a:r>
            <a:r>
              <a:rPr lang="cs-CZ" b="1" dirty="0" smtClean="0">
                <a:solidFill>
                  <a:srgbClr val="C00000"/>
                </a:solidFill>
              </a:rPr>
              <a:t>nevyjádřený podmět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29023"/>
              </p:ext>
            </p:extLst>
          </p:nvPr>
        </p:nvGraphicFramePr>
        <p:xfrm>
          <a:off x="1009443" y="1807361"/>
          <a:ext cx="7125112" cy="405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701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3637D9-7BAD-4E2B-A342-0E63A8848F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A63637D9-7BAD-4E2B-A342-0E63A8848F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graphicEl>
                                              <a:dgm id="{A63637D9-7BAD-4E2B-A342-0E63A8848F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08AAC2-DF18-43E4-9445-961542778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C08AAC2-DF18-43E4-9445-961542778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C08AAC2-DF18-43E4-9445-961542778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4794DF-EFEC-44C6-9770-18B6FC08D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604794DF-EFEC-44C6-9770-18B6FC08D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604794DF-EFEC-44C6-9770-18B6FC08D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3807F2-933E-45E6-87DE-EAFC564161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1F3807F2-933E-45E6-87DE-EAFC564161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1F3807F2-933E-45E6-87DE-EAFC564161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B4A317-81C0-4152-8D49-056E569F0D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20B4A317-81C0-4152-8D49-056E569F0D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graphicEl>
                                              <a:dgm id="{20B4A317-81C0-4152-8D49-056E569F0D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7E9160-EA12-4CB6-960A-014E19DDB3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057E9160-EA12-4CB6-960A-014E19DDB3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057E9160-EA12-4CB6-960A-014E19DDB3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39C613-45EB-4AC6-8843-7B238B8FC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8639C613-45EB-4AC6-8843-7B238B8FC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graphicEl>
                                              <a:dgm id="{8639C613-45EB-4AC6-8843-7B238B8FC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4BBCBE-76F9-4359-AE7F-5AA49C2B25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0D4BBCBE-76F9-4359-AE7F-5AA49C2B25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0D4BBCBE-76F9-4359-AE7F-5AA49C2B25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DAE404-F954-418C-98FD-33E9EED769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C0DAE404-F954-418C-98FD-33E9EED769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C0DAE404-F954-418C-98FD-33E9EED769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AEEE09-34A3-4C88-A91E-E11A436FE9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DBAEEE09-34A3-4C88-A91E-E11A436FE9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DBAEEE09-34A3-4C88-A91E-E11A436FE9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A6A22E-ACCD-4F25-9139-75774BEAEC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graphicEl>
                                              <a:dgm id="{39A6A22E-ACCD-4F25-9139-75774BEAEC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graphicEl>
                                              <a:dgm id="{39A6A22E-ACCD-4F25-9139-75774BEAEC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A923D5-DEE0-4FA0-8942-353376A26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9FA923D5-DEE0-4FA0-8942-353376A26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graphicEl>
                                              <a:dgm id="{9FA923D5-DEE0-4FA0-8942-353376A26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D022CC-3E4E-4C13-BE9D-B962ED30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graphicEl>
                                              <a:dgm id="{1CD022CC-3E4E-4C13-BE9D-B962ED30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graphicEl>
                                              <a:dgm id="{1CD022CC-3E4E-4C13-BE9D-B962ED30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4322B5-5BF6-41B7-B3CA-04E1090A4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B34322B5-5BF6-41B7-B3CA-04E1090A4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graphicEl>
                                              <a:dgm id="{B34322B5-5BF6-41B7-B3CA-04E1090A4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9998038"/>
              </p:ext>
            </p:extLst>
          </p:nvPr>
        </p:nvGraphicFramePr>
        <p:xfrm>
          <a:off x="1475656" y="1628800"/>
          <a:ext cx="6552728" cy="4280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hlinkClick r:id="rId7" action="ppaction://hlinksldjump"/>
              </a:rPr>
              <a:t>Co jste si zapamatovali?</a:t>
            </a:r>
            <a:endParaRPr lang="cs-CZ" dirty="0">
              <a:hlinkClick r:id="rId7" action="ppaction://hlinksldjump"/>
            </a:endParaRPr>
          </a:p>
        </p:txBody>
      </p:sp>
    </p:spTree>
    <p:extLst>
      <p:ext uri="{BB962C8B-B14F-4D97-AF65-F5344CB8AC3E}">
        <p14:creationId xmlns:p14="http://schemas.microsoft.com/office/powerpoint/2010/main" val="221328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olný tvar 22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základní skladební dvojici</a:t>
            </a:r>
            <a:endParaRPr lang="cs-CZ" sz="3500" kern="1200" dirty="0"/>
          </a:p>
        </p:txBody>
      </p:sp>
      <p:sp>
        <p:nvSpPr>
          <p:cNvPr id="24" name="Zaoblený obdélník 23">
            <a:hlinkClick r:id="rId4" action="ppaction://hlinksldjump"/>
          </p:cNvPr>
          <p:cNvSpPr/>
          <p:nvPr/>
        </p:nvSpPr>
        <p:spPr>
          <a:xfrm>
            <a:off x="7164288" y="2695417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5" name="Volný tvar 24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skladební dvojice</a:t>
            </a:r>
            <a:endParaRPr lang="cs-CZ" sz="3500" kern="1200" dirty="0"/>
          </a:p>
        </p:txBody>
      </p:sp>
      <p:sp>
        <p:nvSpPr>
          <p:cNvPr id="26" name="Zaoblený obdélník 25">
            <a:hlinkClick r:id="rId4" action="ppaction://hlinksldjump"/>
          </p:cNvPr>
          <p:cNvSpPr/>
          <p:nvPr/>
        </p:nvSpPr>
        <p:spPr>
          <a:xfrm>
            <a:off x="7164288" y="4055154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7" name="Volný tvar 26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vedlejší skladební dvojice</a:t>
            </a:r>
            <a:endParaRPr lang="cs-CZ" sz="3500" kern="1200" dirty="0"/>
          </a:p>
        </p:txBody>
      </p:sp>
      <p:sp>
        <p:nvSpPr>
          <p:cNvPr id="28" name="Zaoblený obdélník 27">
            <a:hlinkClick r:id="rId4" action="ppaction://hlinksldjump"/>
          </p:cNvPr>
          <p:cNvSpPr/>
          <p:nvPr/>
        </p:nvSpPr>
        <p:spPr>
          <a:xfrm>
            <a:off x="7164287" y="5476874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12" name="Skupina 11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3" name="Zaoblený obdélník 12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Zaoblený obdélník 4"/>
            <p:cNvSpPr/>
            <p:nvPr/>
          </p:nvSpPr>
          <p:spPr>
            <a:xfrm>
              <a:off x="144016" y="0"/>
              <a:ext cx="6981095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kern="1200" dirty="0" smtClean="0">
                  <a:solidFill>
                    <a:srgbClr val="C00000"/>
                  </a:solidFill>
                </a:rPr>
                <a:t>Slova, která k sobě významově patří, tvoří ve větě: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12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malý Vítek</a:t>
            </a:r>
            <a:endParaRPr lang="cs-CZ" sz="3500" kern="1200" dirty="0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7164288" y="2695417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spadnul do bláta</a:t>
            </a:r>
            <a:endParaRPr lang="cs-CZ" sz="3500" kern="1200" dirty="0"/>
          </a:p>
        </p:txBody>
      </p:sp>
      <p:sp>
        <p:nvSpPr>
          <p:cNvPr id="8" name="Volný tvar 7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včera do bláta</a:t>
            </a:r>
            <a:endParaRPr lang="cs-CZ" sz="3500" kern="12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10" name="Skupina 9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1" name="Zaoblený obdélník 10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88032" y="0"/>
              <a:ext cx="6837079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kern="1200" dirty="0" smtClean="0">
                  <a:solidFill>
                    <a:schemeClr val="accent6">
                      <a:lumMod val="75000"/>
                    </a:schemeClr>
                  </a:solidFill>
                </a:rPr>
                <a:t>Malý Vítek včera spadnul do bláta.</a:t>
              </a:r>
            </a:p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rgbClr val="C00000"/>
                  </a:solidFill>
                </a:rPr>
                <a:t>Která dvojice slov netvoří ve větě skladební dvojici?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7220564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389172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podmět a přísudek</a:t>
            </a:r>
            <a:endParaRPr lang="cs-CZ" sz="35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předmět a přísudek</a:t>
            </a:r>
            <a:endParaRPr lang="cs-CZ" sz="3500" kern="1200" dirty="0"/>
          </a:p>
        </p:txBody>
      </p:sp>
      <p:sp>
        <p:nvSpPr>
          <p:cNvPr id="5" name="Volný tvar 4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podmět a předsudek</a:t>
            </a:r>
            <a:endParaRPr lang="cs-CZ" sz="3500" kern="12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7" name="Skupina 6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Zaoblený obdélník 7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88032" y="0"/>
              <a:ext cx="6837079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rgbClr val="C00000"/>
                  </a:solidFill>
                </a:rPr>
                <a:t>Co tvoří základní skladební dvojici?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220565" y="2691511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597985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základní a určovací</a:t>
            </a:r>
            <a:endParaRPr lang="cs-CZ" sz="35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základní a pokladní</a:t>
            </a:r>
            <a:endParaRPr lang="cs-CZ" sz="3500" kern="1200" dirty="0"/>
          </a:p>
        </p:txBody>
      </p:sp>
      <p:sp>
        <p:nvSpPr>
          <p:cNvPr id="5" name="Volný tvar 4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základní a nezákladní</a:t>
            </a:r>
            <a:endParaRPr lang="cs-CZ" sz="3500" kern="12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7" name="Skupina 6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Zaoblený obdélník 7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88032" y="0"/>
              <a:ext cx="6837079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rgbClr val="C00000"/>
                  </a:solidFill>
                </a:rPr>
                <a:t>Jaké skladební dvojice ve větě rozlišujeme?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220565" y="2691511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853093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královský zahradník</a:t>
            </a:r>
            <a:endParaRPr lang="cs-CZ" sz="35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2695417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stříhal keře</a:t>
            </a:r>
            <a:endParaRPr lang="cs-CZ" sz="3500" kern="1200" dirty="0"/>
          </a:p>
        </p:txBody>
      </p:sp>
      <p:sp>
        <p:nvSpPr>
          <p:cNvPr id="5" name="Volný tvar 4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zahradník stříhal</a:t>
            </a:r>
            <a:endParaRPr lang="cs-CZ" sz="3500" kern="12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7" name="Skupina 6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Zaoblený obdélník 7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144016" y="0"/>
              <a:ext cx="6981095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kern="1200" dirty="0" smtClean="0">
                  <a:solidFill>
                    <a:schemeClr val="accent6">
                      <a:lumMod val="75000"/>
                    </a:schemeClr>
                  </a:solidFill>
                </a:rPr>
                <a:t>Královský zahradník stříhal okrasné keře.</a:t>
              </a:r>
            </a:p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rgbClr val="C00000"/>
                  </a:solidFill>
                </a:rPr>
                <a:t>Urči ve větě základní skladební dvojici.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220564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97120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na břehu</a:t>
            </a:r>
            <a:endParaRPr lang="cs-CZ" sz="35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2695417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děti</a:t>
            </a:r>
            <a:endParaRPr lang="cs-CZ" sz="3500" kern="1200" dirty="0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7164288" y="4055154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potoka</a:t>
            </a:r>
            <a:endParaRPr lang="cs-CZ" sz="3500" kern="1200" dirty="0"/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7164287" y="5476874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8" name="Skupina 7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9" name="Zaoblený obdélník 8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Zaoblený obdélník 4"/>
            <p:cNvSpPr/>
            <p:nvPr/>
          </p:nvSpPr>
          <p:spPr>
            <a:xfrm>
              <a:off x="144016" y="0"/>
              <a:ext cx="6981095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kern="1200" dirty="0" smtClean="0">
                  <a:solidFill>
                    <a:schemeClr val="accent6">
                      <a:lumMod val="75000"/>
                    </a:schemeClr>
                  </a:solidFill>
                </a:rPr>
                <a:t>Jednou si na břehu potoka hrály děti.</a:t>
              </a:r>
            </a:p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kern="1200" dirty="0" smtClean="0">
                  <a:solidFill>
                    <a:srgbClr val="C00000"/>
                  </a:solidFill>
                </a:rPr>
                <a:t>Najdi ve větě podmět.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8347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vykopal</a:t>
            </a:r>
            <a:endParaRPr lang="cs-CZ" sz="35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starý</a:t>
            </a:r>
            <a:endParaRPr lang="cs-CZ" sz="3500" kern="1200" dirty="0"/>
          </a:p>
        </p:txBody>
      </p:sp>
      <p:sp>
        <p:nvSpPr>
          <p:cNvPr id="5" name="Volný tvar 4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rezavějící</a:t>
            </a:r>
            <a:endParaRPr lang="cs-CZ" sz="3500" kern="12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7" name="Skupina 6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Zaoblený obdélník 7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88032" y="0"/>
              <a:ext cx="6837079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chemeClr val="accent6">
                      <a:lumMod val="75000"/>
                    </a:schemeClr>
                  </a:solidFill>
                </a:rPr>
                <a:t>Starý rolník vykopal na poli rezavějící hrnec.</a:t>
              </a:r>
              <a:endParaRPr lang="cs-CZ" sz="2600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pPr lvl="0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>
                  <a:solidFill>
                    <a:srgbClr val="C00000"/>
                  </a:solidFill>
                </a:rPr>
                <a:t>Najdi ve větě </a:t>
              </a:r>
              <a:r>
                <a:rPr lang="cs-CZ" sz="2600" dirty="0" smtClean="0">
                  <a:solidFill>
                    <a:srgbClr val="C00000"/>
                  </a:solidFill>
                </a:rPr>
                <a:t>přísudek.</a:t>
              </a:r>
              <a:endParaRPr lang="cs-CZ" sz="26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220565" y="2691511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515173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</a:t>
            </a:r>
            <a:r>
              <a:rPr lang="cs-CZ" sz="2400" kern="1200" dirty="0" smtClean="0"/>
              <a:t>V Jeseníkách se vypíná nejvyšší moravský vrchol Praděd.</a:t>
            </a:r>
            <a:endParaRPr lang="cs-CZ" sz="24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2695417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</a:t>
            </a:r>
            <a:r>
              <a:rPr lang="cs-CZ" sz="2400" kern="1200" dirty="0" smtClean="0"/>
              <a:t>Česká republika leží uprostřed Evropy.</a:t>
            </a:r>
            <a:endParaRPr lang="cs-CZ" sz="2400" kern="1200" dirty="0"/>
          </a:p>
        </p:txBody>
      </p:sp>
      <p:sp>
        <p:nvSpPr>
          <p:cNvPr id="5" name="Volný tvar 4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</a:t>
            </a:r>
            <a:r>
              <a:rPr lang="cs-CZ" sz="2400" kern="1200" dirty="0" smtClean="0"/>
              <a:t>O prázdninách sjedeme tok řeky Vltavy.</a:t>
            </a:r>
            <a:endParaRPr lang="cs-CZ" sz="2400" kern="12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7" name="Skupina 6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Zaoblený obdélník 7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144016" y="0"/>
              <a:ext cx="6981095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algn="l" defTabSz="11557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rgbClr val="C00000"/>
                  </a:solidFill>
                </a:rPr>
                <a:t>Rozhodni, která věta nemá vyjádřený podmět.</a:t>
              </a:r>
              <a:endParaRPr lang="cs-CZ" sz="2600" kern="12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220564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076735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971599" y="2564904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A) nevyjádřený podmět</a:t>
            </a:r>
            <a:endParaRPr lang="cs-CZ" sz="3500" kern="12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7164288" y="5476873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" name="Volný tvar 3"/>
          <p:cNvSpPr/>
          <p:nvPr/>
        </p:nvSpPr>
        <p:spPr>
          <a:xfrm>
            <a:off x="971599" y="3957585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B) při pádu</a:t>
            </a:r>
            <a:endParaRPr lang="cs-CZ" sz="3500" kern="1200" dirty="0"/>
          </a:p>
        </p:txBody>
      </p:sp>
      <p:sp>
        <p:nvSpPr>
          <p:cNvPr id="5" name="Volný tvar 4"/>
          <p:cNvSpPr/>
          <p:nvPr/>
        </p:nvSpPr>
        <p:spPr>
          <a:xfrm>
            <a:off x="971599" y="5350266"/>
            <a:ext cx="5976665" cy="1266074"/>
          </a:xfrm>
          <a:custGeom>
            <a:avLst/>
            <a:gdLst>
              <a:gd name="connsiteX0" fmla="*/ 0 w 7125112"/>
              <a:gd name="connsiteY0" fmla="*/ 126607 h 1266074"/>
              <a:gd name="connsiteX1" fmla="*/ 126607 w 7125112"/>
              <a:gd name="connsiteY1" fmla="*/ 0 h 1266074"/>
              <a:gd name="connsiteX2" fmla="*/ 6998505 w 7125112"/>
              <a:gd name="connsiteY2" fmla="*/ 0 h 1266074"/>
              <a:gd name="connsiteX3" fmla="*/ 7125112 w 7125112"/>
              <a:gd name="connsiteY3" fmla="*/ 126607 h 1266074"/>
              <a:gd name="connsiteX4" fmla="*/ 7125112 w 7125112"/>
              <a:gd name="connsiteY4" fmla="*/ 1139467 h 1266074"/>
              <a:gd name="connsiteX5" fmla="*/ 6998505 w 7125112"/>
              <a:gd name="connsiteY5" fmla="*/ 1266074 h 1266074"/>
              <a:gd name="connsiteX6" fmla="*/ 126607 w 7125112"/>
              <a:gd name="connsiteY6" fmla="*/ 1266074 h 1266074"/>
              <a:gd name="connsiteX7" fmla="*/ 0 w 7125112"/>
              <a:gd name="connsiteY7" fmla="*/ 1139467 h 1266074"/>
              <a:gd name="connsiteX8" fmla="*/ 0 w 7125112"/>
              <a:gd name="connsiteY8" fmla="*/ 126607 h 12660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25112" h="1266074">
                <a:moveTo>
                  <a:pt x="0" y="126607"/>
                </a:moveTo>
                <a:cubicBezTo>
                  <a:pt x="0" y="56684"/>
                  <a:pt x="56684" y="0"/>
                  <a:pt x="126607" y="0"/>
                </a:cubicBezTo>
                <a:lnTo>
                  <a:pt x="6998505" y="0"/>
                </a:lnTo>
                <a:cubicBezTo>
                  <a:pt x="7068428" y="0"/>
                  <a:pt x="7125112" y="56684"/>
                  <a:pt x="7125112" y="126607"/>
                </a:cubicBezTo>
                <a:lnTo>
                  <a:pt x="7125112" y="1139467"/>
                </a:lnTo>
                <a:cubicBezTo>
                  <a:pt x="7125112" y="1209390"/>
                  <a:pt x="7068428" y="1266074"/>
                  <a:pt x="6998505" y="1266074"/>
                </a:cubicBezTo>
                <a:lnTo>
                  <a:pt x="126607" y="1266074"/>
                </a:lnTo>
                <a:cubicBezTo>
                  <a:pt x="56684" y="1266074"/>
                  <a:pt x="0" y="1209390"/>
                  <a:pt x="0" y="1139467"/>
                </a:cubicBezTo>
                <a:lnTo>
                  <a:pt x="0" y="126607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4979" tIns="133350" rIns="133351" bIns="133350" numCol="1" spcCol="1270" anchor="ctr" anchorCtr="0">
            <a:noAutofit/>
          </a:bodyPr>
          <a:lstStyle/>
          <a:p>
            <a:pPr lvl="0" algn="l" defTabSz="15557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500" kern="1200" dirty="0" smtClean="0"/>
              <a:t>C) ruku</a:t>
            </a:r>
            <a:endParaRPr lang="cs-CZ" sz="3500" kern="12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7220565" y="4084192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5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7" name="Skupina 6"/>
          <p:cNvGrpSpPr/>
          <p:nvPr/>
        </p:nvGrpSpPr>
        <p:grpSpPr>
          <a:xfrm>
            <a:off x="971600" y="1052736"/>
            <a:ext cx="7125112" cy="1445698"/>
            <a:chOff x="0" y="0"/>
            <a:chExt cx="7125112" cy="94164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Zaoblený obdélník 7"/>
            <p:cNvSpPr/>
            <p:nvPr/>
          </p:nvSpPr>
          <p:spPr>
            <a:xfrm>
              <a:off x="0" y="0"/>
              <a:ext cx="7125112" cy="941642"/>
            </a:xfrm>
            <a:prstGeom prst="roundRect">
              <a:avLst>
                <a:gd name="adj" fmla="val 10000"/>
              </a:avLst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88032" y="0"/>
              <a:ext cx="6837079" cy="9416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ctr" anchorCtr="0">
              <a:noAutofit/>
            </a:bodyPr>
            <a:lstStyle/>
            <a:p>
              <a:pPr lvl="0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chemeClr val="accent6">
                      <a:lumMod val="75000"/>
                    </a:schemeClr>
                  </a:solidFill>
                </a:rPr>
                <a:t>Při pádu jsem si zlomil pravou ruku.</a:t>
              </a:r>
              <a:endParaRPr lang="cs-CZ" sz="2600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pPr lvl="0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600" dirty="0" smtClean="0">
                  <a:solidFill>
                    <a:srgbClr val="C00000"/>
                  </a:solidFill>
                </a:rPr>
                <a:t>Urči </a:t>
              </a:r>
              <a:r>
                <a:rPr lang="cs-CZ" sz="2600" dirty="0">
                  <a:solidFill>
                    <a:srgbClr val="C00000"/>
                  </a:solidFill>
                </a:rPr>
                <a:t>ve větě </a:t>
              </a:r>
              <a:r>
                <a:rPr lang="cs-CZ" sz="2600" dirty="0" smtClean="0">
                  <a:solidFill>
                    <a:srgbClr val="C00000"/>
                  </a:solidFill>
                </a:rPr>
                <a:t>podmět.</a:t>
              </a:r>
              <a:endParaRPr lang="cs-CZ" sz="26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7220565" y="2691511"/>
            <a:ext cx="1195333" cy="1012859"/>
          </a:xfrm>
          <a:prstGeom prst="roundRect">
            <a:avLst>
              <a:gd name="adj" fmla="val 10000"/>
            </a:avLst>
          </a:prstGeom>
          <a:blipFill rotWithShape="1">
            <a:blip r:embed="rId6"/>
            <a:stretch>
              <a:fillRect/>
            </a:stretch>
          </a:blipFill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300000"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272903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2204864"/>
            <a:ext cx="7125113" cy="2321228"/>
          </a:xfrm>
        </p:spPr>
        <p:txBody>
          <a:bodyPr/>
          <a:lstStyle/>
          <a:p>
            <a:pPr algn="ctr"/>
            <a:r>
              <a:rPr lang="cs-CZ" dirty="0" smtClean="0"/>
              <a:t>Jestliže jste byli úspěšní, gratuluji!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358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776864" cy="3617372"/>
          </a:xfrm>
        </p:spPr>
        <p:txBody>
          <a:bodyPr/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smtClean="0"/>
              <a:t>texty – vlastní práce autora</a:t>
            </a:r>
            <a:br>
              <a:rPr lang="cs-CZ" dirty="0" smtClean="0"/>
            </a:br>
            <a:r>
              <a:rPr lang="cs-CZ" dirty="0" smtClean="0"/>
              <a:t>kliparty –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863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449</TotalTime>
  <Words>542</Words>
  <Application>Microsoft Office PowerPoint</Application>
  <PresentationFormat>Předvádění na obrazovce (4:3)</PresentationFormat>
  <Paragraphs>118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Spring</vt:lpstr>
      <vt:lpstr>SKLADEBNÍ DVOJICE</vt:lpstr>
      <vt:lpstr>Skladební dvojice</vt:lpstr>
      <vt:lpstr>Moje kamarádka chodí do výtvarného kroužku.</vt:lpstr>
      <vt:lpstr>Ve větě rozlišujeme:</vt:lpstr>
      <vt:lpstr>Prezentace aplikace PowerPoint</vt:lpstr>
      <vt:lpstr>Co tvoří základní skladební dvojici?</vt:lpstr>
      <vt:lpstr>Prezentace aplikace PowerPoint</vt:lpstr>
      <vt:lpstr>Prezentace aplikace PowerPoint</vt:lpstr>
      <vt:lpstr>Prezentace aplikace PowerPoint</vt:lpstr>
      <vt:lpstr>Některé věty mohou mít nevyjádřený podmět.</vt:lpstr>
      <vt:lpstr>Co jste si zapamatovali?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Jestliže jste byli úspěšní, gratuluji!</vt:lpstr>
      <vt:lpstr>Zdroje: texty – vlastní práce autora kliparty – www.office.microsoft.com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SKLADEBNÍ DVOJICE</dc:title>
  <dc:creator>at home</dc:creator>
  <cp:lastModifiedBy>at home</cp:lastModifiedBy>
  <cp:revision>37</cp:revision>
  <dcterms:created xsi:type="dcterms:W3CDTF">2012-04-14T13:00:36Z</dcterms:created>
  <dcterms:modified xsi:type="dcterms:W3CDTF">2012-04-14T20:30:07Z</dcterms:modified>
</cp:coreProperties>
</file>