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65" r:id="rId3"/>
    <p:sldId id="259" r:id="rId4"/>
    <p:sldId id="258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AAA83E-7182-4E1E-B62E-4D5AB11D154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05844E-D884-4915-B888-B96941272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977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Dají do rámečku podzimní</a:t>
            </a:r>
            <a:r>
              <a:rPr lang="cs-CZ" baseline="0" dirty="0" smtClean="0"/>
              <a:t> říkadlo. Podtrhnou klíčová slova, která vyjadřují </a:t>
            </a:r>
            <a:r>
              <a:rPr lang="cs-CZ" baseline="0" dirty="0" err="1" smtClean="0"/>
              <a:t>pozim</a:t>
            </a:r>
            <a:r>
              <a:rPr lang="cs-CZ" baseline="0" dirty="0" smtClean="0"/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05844E-D884-4915-B888-B9694127235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Nauč se některou z hádanek. Co je to? Napiš na linku: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05844E-D884-4915-B888-B9694127235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Nauč se některou z hádanek. Co je to? Napiš na linku.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05844E-D884-4915-B888-B9694127235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 čarou rýmy.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05844E-D884-4915-B888-B9694127235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3DBE8-C897-440B-8E94-260CCEDA4F26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DAB73-1753-429D-BCB9-3F3D887CBD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5148076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Jana Šváchová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říjen </a:t>
            </a:r>
            <a:r>
              <a:rPr lang="cs-CZ" sz="1600" dirty="0">
                <a:cs typeface="Times New Roman" pitchFamily="18" charset="0"/>
              </a:rPr>
              <a:t>2011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VY_32_INOVACE_02_Český jazyk 3. 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</a:t>
            </a:r>
            <a:r>
              <a:rPr lang="cs-CZ" sz="1600" dirty="0" smtClean="0">
                <a:cs typeface="Times New Roman" pitchFamily="18" charset="0"/>
              </a:rPr>
              <a:t>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Báseň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221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071546"/>
            <a:ext cx="77153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Anotace</a:t>
            </a:r>
          </a:p>
          <a:p>
            <a:endParaRPr lang="cs-CZ" sz="2000" dirty="0"/>
          </a:p>
          <a:p>
            <a:r>
              <a:rPr lang="cs-CZ" sz="2000" dirty="0" smtClean="0"/>
              <a:t>Žáci mají před sebou tištěnou verzi. Úkoly plní doma na základě práce ve škole.</a:t>
            </a:r>
          </a:p>
          <a:p>
            <a:r>
              <a:rPr lang="cs-CZ" sz="2000" dirty="0" smtClean="0"/>
              <a:t>Na interaktivní tabuli provedeme kontrolu domácí práce.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1144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0002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Hádanky, říkadla, básničky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57224" y="571480"/>
            <a:ext cx="75724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 </a:t>
            </a:r>
          </a:p>
          <a:p>
            <a:pPr lvl="0"/>
            <a:endParaRPr lang="cs-CZ" sz="2400" dirty="0"/>
          </a:p>
          <a:p>
            <a:r>
              <a:rPr lang="cs-CZ" sz="2400" dirty="0"/>
              <a:t>Foukej, </a:t>
            </a:r>
            <a:r>
              <a:rPr lang="cs-CZ" sz="2400" dirty="0" err="1"/>
              <a:t>foukej</a:t>
            </a:r>
            <a:r>
              <a:rPr lang="cs-CZ" sz="2400" dirty="0"/>
              <a:t>, větříčku,	</a:t>
            </a:r>
            <a:r>
              <a:rPr lang="cs-CZ" sz="2400" dirty="0" smtClean="0"/>
              <a:t>Hoř</a:t>
            </a:r>
            <a:r>
              <a:rPr lang="cs-CZ" sz="2400" dirty="0"/>
              <a:t>, ohníčku, hoř!</a:t>
            </a:r>
          </a:p>
          <a:p>
            <a:r>
              <a:rPr lang="cs-CZ" sz="2400" dirty="0"/>
              <a:t>shoď mi jednu hruštičku,	</a:t>
            </a:r>
            <a:r>
              <a:rPr lang="cs-CZ" sz="2400" dirty="0" smtClean="0"/>
              <a:t>Nebudeš-li </a:t>
            </a:r>
            <a:r>
              <a:rPr lang="cs-CZ" sz="2400" dirty="0" err="1"/>
              <a:t>hořeti</a:t>
            </a:r>
            <a:r>
              <a:rPr lang="cs-CZ" sz="2400" dirty="0"/>
              <a:t>,</a:t>
            </a:r>
          </a:p>
          <a:p>
            <a:r>
              <a:rPr lang="cs-CZ" sz="2400" dirty="0"/>
              <a:t>shoď mi jednu nebo dvě,	</a:t>
            </a:r>
            <a:r>
              <a:rPr lang="cs-CZ" sz="2400" dirty="0" smtClean="0"/>
              <a:t>povíme </a:t>
            </a:r>
            <a:r>
              <a:rPr lang="cs-CZ" sz="2400" dirty="0"/>
              <a:t>to kuřeti!</a:t>
            </a:r>
          </a:p>
          <a:p>
            <a:r>
              <a:rPr lang="cs-CZ" sz="2400" dirty="0"/>
              <a:t>budou sladké obě dvě.	</a:t>
            </a:r>
            <a:r>
              <a:rPr lang="cs-CZ" sz="2400" dirty="0" smtClean="0"/>
              <a:t>Kuře </a:t>
            </a:r>
            <a:r>
              <a:rPr lang="cs-CZ" sz="2400" dirty="0"/>
              <a:t>ti dá kamenem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budeš </a:t>
            </a:r>
            <a:r>
              <a:rPr lang="cs-CZ" sz="2400" dirty="0"/>
              <a:t>hořet plamenem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Vijte, </a:t>
            </a:r>
            <a:r>
              <a:rPr lang="cs-CZ" sz="2400" dirty="0" err="1"/>
              <a:t>vijte</a:t>
            </a:r>
            <a:r>
              <a:rPr lang="cs-CZ" sz="2400" dirty="0"/>
              <a:t> věnce,	</a:t>
            </a:r>
          </a:p>
          <a:p>
            <a:r>
              <a:rPr lang="cs-CZ" sz="2400" dirty="0"/>
              <a:t>dělejte pletence,	</a:t>
            </a:r>
          </a:p>
          <a:p>
            <a:r>
              <a:rPr lang="cs-CZ" sz="2400" dirty="0"/>
              <a:t>vždyť je dosti kvítí,</a:t>
            </a:r>
          </a:p>
          <a:p>
            <a:r>
              <a:rPr lang="cs-CZ" sz="2400" dirty="0"/>
              <a:t>až se louka svítí.</a:t>
            </a:r>
          </a:p>
          <a:p>
            <a:endParaRPr lang="cs-CZ" sz="2400" dirty="0"/>
          </a:p>
        </p:txBody>
      </p:sp>
      <p:pic>
        <p:nvPicPr>
          <p:cNvPr id="6" name="Obrázek 5" descr="C:\Users\Jana\AppData\Local\Microsoft\Windows\Temporary Internet Files\Content.IE5\AIOYIMQX\MC900250101[1]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3714752"/>
            <a:ext cx="2357454" cy="2381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643050"/>
            <a:ext cx="735811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	</a:t>
            </a:r>
            <a:r>
              <a:rPr lang="cs-CZ" sz="2000" dirty="0" smtClean="0"/>
              <a:t>			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</a:t>
            </a:r>
          </a:p>
          <a:p>
            <a:r>
              <a:rPr lang="cs-CZ" sz="2400" dirty="0" smtClean="0"/>
              <a:t>Skáče líp než malá blecha.	Třebaže ji lidi</a:t>
            </a:r>
          </a:p>
          <a:p>
            <a:r>
              <a:rPr lang="cs-CZ" sz="2400" dirty="0" smtClean="0"/>
              <a:t>Polapit </a:t>
            </a:r>
            <a:r>
              <a:rPr lang="cs-CZ" sz="2400" dirty="0"/>
              <a:t>se těžko nechá.	</a:t>
            </a:r>
            <a:r>
              <a:rPr lang="cs-CZ" sz="2400" dirty="0" smtClean="0"/>
              <a:t>velmi dobře vidí,</a:t>
            </a:r>
            <a:endParaRPr lang="cs-CZ" sz="2400" dirty="0"/>
          </a:p>
          <a:p>
            <a:r>
              <a:rPr lang="cs-CZ" sz="2400" dirty="0"/>
              <a:t>Přeskočí i starou kašnu.	</a:t>
            </a:r>
            <a:r>
              <a:rPr lang="cs-CZ" sz="2400" dirty="0" smtClean="0"/>
              <a:t>když ji vidí, musím říct,</a:t>
            </a:r>
          </a:p>
          <a:p>
            <a:r>
              <a:rPr lang="cs-CZ" sz="2400" dirty="0" smtClean="0"/>
              <a:t>Na </a:t>
            </a:r>
            <a:r>
              <a:rPr lang="cs-CZ" sz="2400" dirty="0"/>
              <a:t>bříšku má tajnou brašnu.	</a:t>
            </a:r>
            <a:r>
              <a:rPr lang="cs-CZ" sz="2400" dirty="0" smtClean="0"/>
              <a:t>že nevidí vůbec nic</a:t>
            </a:r>
            <a:endParaRPr lang="cs-CZ" sz="2400" dirty="0"/>
          </a:p>
          <a:p>
            <a:r>
              <a:rPr lang="cs-CZ" sz="2400" dirty="0" smtClean="0"/>
              <a:t>______________________	___________________</a:t>
            </a:r>
            <a:endParaRPr lang="cs-CZ" sz="2400" dirty="0"/>
          </a:p>
        </p:txBody>
      </p:sp>
      <p:pic>
        <p:nvPicPr>
          <p:cNvPr id="4" name="Obrázek 3" descr="C:\Program Files\Microsoft Office\MEDIA\CAGCAT10\j0298897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4714884"/>
            <a:ext cx="17425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1428736"/>
            <a:ext cx="764386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	</a:t>
            </a:r>
            <a:r>
              <a:rPr lang="cs-CZ" sz="2400" dirty="0" smtClean="0"/>
              <a:t>			Rostou v řádku na poli</a:t>
            </a:r>
          </a:p>
          <a:p>
            <a:r>
              <a:rPr lang="cs-CZ" sz="2400" dirty="0" smtClean="0"/>
              <a:t>Z borovic kane jako slzy.		pod zelenou natí.</a:t>
            </a:r>
          </a:p>
          <a:p>
            <a:r>
              <a:rPr lang="cs-CZ" sz="2400" dirty="0" smtClean="0"/>
              <a:t>Nezkoušej dát ji na šaty.		Když se pečou, v údolí</a:t>
            </a:r>
          </a:p>
          <a:p>
            <a:r>
              <a:rPr lang="cs-CZ" sz="2400" dirty="0" smtClean="0"/>
              <a:t>Člověka trápívá a mrzí,		dým se kudrnatí.</a:t>
            </a:r>
          </a:p>
          <a:p>
            <a:r>
              <a:rPr lang="cs-CZ" sz="2400" dirty="0" smtClean="0"/>
              <a:t>když se mu lepí na paty.		Slupnou si je se solí</a:t>
            </a:r>
          </a:p>
          <a:p>
            <a:r>
              <a:rPr lang="cs-CZ" sz="2400" dirty="0" smtClean="0"/>
              <a:t>______________________		kluci pihovatí.</a:t>
            </a:r>
          </a:p>
          <a:p>
            <a:r>
              <a:rPr lang="cs-CZ" sz="2400" dirty="0" smtClean="0"/>
              <a:t>					__________________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Obrázek 2" descr="C:\Users\Jana\AppData\Local\Microsoft\Windows\Temporary Internet Files\Content.IE5\AIOYIMQX\MC900215806[1]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3929066"/>
            <a:ext cx="2214578" cy="1643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000108"/>
            <a:ext cx="750099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2000" u="sng" dirty="0" smtClean="0"/>
              <a:t>Osel</a:t>
            </a:r>
          </a:p>
          <a:p>
            <a:endParaRPr lang="cs-CZ" sz="2000" u="sng" dirty="0" smtClean="0"/>
          </a:p>
          <a:p>
            <a:r>
              <a:rPr lang="cs-CZ" sz="2000" dirty="0" smtClean="0"/>
              <a:t>Emanuel </a:t>
            </a:r>
            <a:r>
              <a:rPr lang="cs-CZ" sz="2000" dirty="0" err="1" smtClean="0"/>
              <a:t>Frynta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Že osel někdy mívá roupy	</a:t>
            </a:r>
            <a:r>
              <a:rPr lang="cs-CZ" sz="2000" dirty="0" smtClean="0"/>
              <a:t>	Jemu </a:t>
            </a:r>
            <a:r>
              <a:rPr lang="cs-CZ" sz="2000" dirty="0"/>
              <a:t>je ale jedno, jestli</a:t>
            </a:r>
          </a:p>
          <a:p>
            <a:r>
              <a:rPr lang="cs-CZ" sz="2000" dirty="0"/>
              <a:t>a je tak trochu svéhlavý,	</a:t>
            </a:r>
            <a:r>
              <a:rPr lang="cs-CZ" sz="2000" dirty="0" smtClean="0"/>
              <a:t>	jdou </a:t>
            </a:r>
            <a:r>
              <a:rPr lang="cs-CZ" sz="2000" dirty="0"/>
              <a:t>po něm světem pomluvy.</a:t>
            </a:r>
          </a:p>
          <a:p>
            <a:r>
              <a:rPr lang="cs-CZ" sz="2000" dirty="0"/>
              <a:t>řeklo se o něm, že je hloupý,	Myslíte, že byste to nesli</a:t>
            </a:r>
          </a:p>
          <a:p>
            <a:r>
              <a:rPr lang="cs-CZ" sz="2000" dirty="0"/>
              <a:t>a už se toho nezbaví.	</a:t>
            </a:r>
            <a:r>
              <a:rPr lang="cs-CZ" sz="2000" dirty="0" smtClean="0"/>
              <a:t>	tak </a:t>
            </a:r>
            <a:r>
              <a:rPr lang="cs-CZ" sz="2000" dirty="0"/>
              <a:t>moudře, dejme tomu, vy?	</a:t>
            </a:r>
          </a:p>
          <a:p>
            <a:r>
              <a:rPr lang="cs-CZ" sz="2400" dirty="0"/>
              <a:t> </a:t>
            </a:r>
          </a:p>
          <a:p>
            <a:endParaRPr lang="cs-CZ" dirty="0"/>
          </a:p>
        </p:txBody>
      </p:sp>
      <p:pic>
        <p:nvPicPr>
          <p:cNvPr id="3" name="Obrázek 2" descr="C:\Users\Jana\AppData\Local\Microsoft\Windows\Temporary Internet Files\Content.IE5\SUQZPOB5\MC900216944[1].wm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4071942"/>
            <a:ext cx="106787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340768"/>
            <a:ext cx="735811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Zdroje</a:t>
            </a:r>
          </a:p>
          <a:p>
            <a:pPr algn="ctr"/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Obrázky</a:t>
            </a:r>
          </a:p>
          <a:p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smtClean="0"/>
              <a:t>Texty</a:t>
            </a:r>
            <a:endParaRPr lang="cs-CZ" sz="2000" dirty="0"/>
          </a:p>
          <a:p>
            <a:r>
              <a:rPr lang="cs-CZ" sz="2000" dirty="0"/>
              <a:t>FRYNTA, Emanuel, Písničky bez muziky, Albatros, 1997, 89 s.</a:t>
            </a:r>
          </a:p>
          <a:p>
            <a:endParaRPr lang="cs-CZ" sz="2000" dirty="0"/>
          </a:p>
          <a:p>
            <a:r>
              <a:rPr lang="cs-CZ" sz="2000" dirty="0"/>
              <a:t>FISCHER, Václav, NOVOHRADSKÁ, Jitka, PROVAZNÍKOVÁ, Věra, SÝKORA, Pavel,  Špalíček hádanek, Albatros, 2002, 101s.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149</Words>
  <Application>Microsoft Office PowerPoint</Application>
  <PresentationFormat>Předvádění na obrazovce (4:3)</PresentationFormat>
  <Paragraphs>76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Hádanky, říkadla, básničky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ka2</cp:lastModifiedBy>
  <cp:revision>25</cp:revision>
  <dcterms:created xsi:type="dcterms:W3CDTF">2011-10-23T13:16:39Z</dcterms:created>
  <dcterms:modified xsi:type="dcterms:W3CDTF">2012-04-16T11:34:24Z</dcterms:modified>
</cp:coreProperties>
</file>