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56" r:id="rId3"/>
    <p:sldId id="257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DC44D4-5B79-4F48-9574-69AB741F278A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EDE9D8-700F-4072-A0E0-D79EB1E4CD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65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EDE9D8-700F-4072-A0E0-D79EB1E4CDE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862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610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438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865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542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577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66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330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463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889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283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002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CE5A5-DFA7-49A6-AEB0-68BC77BC657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1C081-398D-4A05-9363-3CFAA7274A57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1593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FAE75-4076-457F-86BE-3D1F7F5B57EA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7040F-08B2-4BCF-AFAF-A30205702B28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5125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0AA4C6-F87A-4C32-972E-106A28036FA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FDCED-4F63-4A66-A6DC-F82940D16EC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3395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CB0B5-213B-443E-9D45-298F192F19B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28358-790A-46DE-AEFD-AD9C1275D86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5050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4EBCF-A442-4A2A-AAEF-E060C582868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9A823-CD63-43B4-8F09-0590CEDB714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5116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005E-EB8C-4DDB-99CA-32F760D04E05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EB937C-82BE-4997-ACE8-6BD5B556643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8734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7CB92-7659-43A6-AD4D-7D4D02FF2C55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3AD3C-A0FB-4109-B662-A7926AF98B2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37376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7AE96-158A-4797-AE0A-578236EE32F4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9FBBF4-36A8-4595-8904-F6002429064A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342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E863E-3190-4C11-86E8-8350852E792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E6E8F-62FF-4127-95F2-66997E32E27E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6743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C4FB3-4861-4A55-B988-8E6FF92B76E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AD8EA-E9D3-4908-BCA3-D66F1051B2CA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7092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A08AB-40F4-4FF8-8BE3-8CE27899508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3913B-AD43-495F-84A2-AC727A0699D8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617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E9FFA-5A66-4FE4-A09D-0A091E1C08ED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7EB261-70A4-4A55-91B6-F5C46E847E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301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249311B-E827-4910-8045-FF9B8745F16D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16.4.2012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1152E23-CADC-4BC4-8EE0-1769EC72C4F8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315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. Jana Šváchová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listopad </a:t>
            </a: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2011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</a:t>
            </a:r>
            <a:r>
              <a:rPr lang="cs-CZ" sz="160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VY_32_INOVACE_06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Český jazyk 3. ročník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Jazyk a jazyková komunikace</a:t>
            </a:r>
            <a:endParaRPr lang="cs-CZ" sz="1600" dirty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Pohádky Boženy Němcové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827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68760"/>
            <a:ext cx="698477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endParaRPr lang="cs-CZ" sz="2400" dirty="0" smtClean="0"/>
          </a:p>
          <a:p>
            <a:r>
              <a:rPr lang="cs-CZ" sz="2400" dirty="0" smtClean="0"/>
              <a:t>Čtenářský list mají žáci v tištěné podobě.</a:t>
            </a:r>
          </a:p>
          <a:p>
            <a:endParaRPr lang="cs-CZ" sz="2400" dirty="0" smtClean="0"/>
          </a:p>
          <a:p>
            <a:r>
              <a:rPr lang="cs-CZ" sz="2400" dirty="0" smtClean="0"/>
              <a:t>Celý měsíc žáci měli knihy Boženy Němcové ve třídě, učitel četl ukázky</a:t>
            </a:r>
            <a:r>
              <a:rPr lang="cs-CZ" sz="2400" dirty="0"/>
              <a:t>.</a:t>
            </a:r>
            <a:r>
              <a:rPr lang="cs-CZ" sz="2400" dirty="0" smtClean="0"/>
              <a:t> Doma samostatně vypracovali úkoly.</a:t>
            </a:r>
          </a:p>
          <a:p>
            <a:endParaRPr lang="cs-CZ" sz="2400" dirty="0" smtClean="0"/>
          </a:p>
          <a:p>
            <a:r>
              <a:rPr lang="cs-CZ" sz="2400" dirty="0" smtClean="0"/>
              <a:t>Na konci měsíce listopadu si žáci společně kontrolují správnost úkolů k tématu „Pohádky Boženy Němcové“ pomocí interaktivní tabule. Na volné linky doplňují fixem. Na vytištěný pracovní list doplňují, co jim chybí.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665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48880"/>
            <a:ext cx="8229600" cy="11569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Pohádky Boženy Němcové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81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7273" y="1484784"/>
            <a:ext cx="763284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 </a:t>
            </a:r>
          </a:p>
          <a:p>
            <a:pPr lvl="0"/>
            <a:r>
              <a:rPr lang="cs-CZ" sz="2400" dirty="0"/>
              <a:t>Poznáš z úryvků, o které pohádky Boženy Němcové se jedná? </a:t>
            </a:r>
            <a:endParaRPr lang="cs-CZ" sz="2400" dirty="0" smtClean="0"/>
          </a:p>
          <a:p>
            <a:pPr lvl="0"/>
            <a:r>
              <a:rPr lang="cs-CZ" sz="2400" dirty="0"/>
              <a:t> </a:t>
            </a:r>
          </a:p>
          <a:p>
            <a:pPr lvl="0"/>
            <a:r>
              <a:rPr lang="cs-CZ" sz="2400" dirty="0"/>
              <a:t>„Dobře tedy, když je tvá dcera tak chytrá, ať přijde zítra ke mně, ale ať to není ani ve dne ani v noci, ani ustrojená ani nahá, ani pěšky ani na voze.“ </a:t>
            </a:r>
            <a:endParaRPr lang="cs-CZ" sz="2400" dirty="0" smtClean="0"/>
          </a:p>
          <a:p>
            <a:pPr lvl="0"/>
            <a:endParaRPr lang="cs-CZ" sz="2400" dirty="0"/>
          </a:p>
          <a:p>
            <a:pPr lvl="0"/>
            <a:r>
              <a:rPr lang="cs-CZ" sz="2400" dirty="0" smtClean="0"/>
              <a:t>________________________________________________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31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772816"/>
            <a:ext cx="7200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 pootevřel jim malilinko dvířka, jen co by tam mohly dva prstíky strčit. I děkovaly mu jeskyňky a hned strčily mezi dveře dva bělounké prstíčky, pak celou ruku, a už byly v </a:t>
            </a:r>
            <a:r>
              <a:rPr lang="cs-CZ" sz="2400" dirty="0" err="1"/>
              <a:t>sedničce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 _____________________________________________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6839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4403" y="1772816"/>
            <a:ext cx="748883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/>
              <a:t>„</a:t>
            </a:r>
            <a:r>
              <a:rPr lang="cs-CZ" sz="2400" dirty="0"/>
              <a:t>Chutě, Honzíčku, musíme utéct, sice bude s námi zle,“ volala Maruška na Honzíčka, neboť slyšela, jak bába dědka posílá, aby jí ty děti přivedl, že si je upeče</a:t>
            </a:r>
            <a:r>
              <a:rPr lang="cs-CZ" sz="2400" dirty="0" smtClean="0"/>
              <a:t>.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 _______________________________________________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5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1844824"/>
            <a:ext cx="15831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Zdroje</a:t>
            </a:r>
          </a:p>
          <a:p>
            <a:endParaRPr lang="cs-CZ" sz="2400" dirty="0"/>
          </a:p>
          <a:p>
            <a:r>
              <a:rPr lang="cs-CZ" sz="2400" dirty="0" smtClean="0"/>
              <a:t>Vlastní text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7977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108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Aerodynamika</vt:lpstr>
      <vt:lpstr>Prezentace aplikace PowerPoint</vt:lpstr>
      <vt:lpstr>Prezentace aplikace PowerPoint</vt:lpstr>
      <vt:lpstr>Pohádky Boženy Němcové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</dc:creator>
  <cp:lastModifiedBy>ka2</cp:lastModifiedBy>
  <cp:revision>7</cp:revision>
  <dcterms:created xsi:type="dcterms:W3CDTF">2011-12-06T14:05:02Z</dcterms:created>
  <dcterms:modified xsi:type="dcterms:W3CDTF">2012-04-16T11:30:51Z</dcterms:modified>
</cp:coreProperties>
</file>