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1" r:id="rId3"/>
    <p:sldId id="272" r:id="rId4"/>
    <p:sldId id="274" r:id="rId5"/>
    <p:sldId id="268" r:id="rId6"/>
    <p:sldId id="269" r:id="rId7"/>
    <p:sldId id="270" r:id="rId8"/>
    <p:sldId id="275" r:id="rId9"/>
    <p:sldId id="276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8757DD-E11D-478D-9DD1-C1855813EDE2}" type="doc">
      <dgm:prSet loTypeId="urn:microsoft.com/office/officeart/2005/8/layout/default" loCatId="list" qsTypeId="urn:microsoft.com/office/officeart/2005/8/quickstyle/simple3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CEECA923-37B3-459B-B5B0-4436B2B61BB4}">
      <dgm:prSet phldrT="[Text]"/>
      <dgm:spPr/>
      <dgm:t>
        <a:bodyPr/>
        <a:lstStyle/>
        <a:p>
          <a:endParaRPr lang="cs-CZ" dirty="0"/>
        </a:p>
      </dgm:t>
    </dgm:pt>
    <dgm:pt modelId="{880F940E-1A5B-4646-811D-AA4A2402130D}" type="parTrans" cxnId="{7F418D3C-63BE-4672-A6EA-7B46C783BF6E}">
      <dgm:prSet/>
      <dgm:spPr/>
      <dgm:t>
        <a:bodyPr/>
        <a:lstStyle/>
        <a:p>
          <a:endParaRPr lang="cs-CZ"/>
        </a:p>
      </dgm:t>
    </dgm:pt>
    <dgm:pt modelId="{58316C62-33B3-416E-AD3A-C7AEFB7AD85C}" type="sibTrans" cxnId="{7F418D3C-63BE-4672-A6EA-7B46C783BF6E}">
      <dgm:prSet/>
      <dgm:spPr/>
      <dgm:t>
        <a:bodyPr/>
        <a:lstStyle/>
        <a:p>
          <a:endParaRPr lang="cs-CZ"/>
        </a:p>
      </dgm:t>
    </dgm:pt>
    <dgm:pt modelId="{7B5A5698-ACF9-4396-91E3-6E12F27E3719}">
      <dgm:prSet phldrT="[Text]"/>
      <dgm:spPr/>
      <dgm:t>
        <a:bodyPr/>
        <a:lstStyle/>
        <a:p>
          <a:endParaRPr lang="cs-CZ" dirty="0"/>
        </a:p>
      </dgm:t>
    </dgm:pt>
    <dgm:pt modelId="{C69096C8-DFF3-43A3-ACF8-37AC1C0F575A}" type="parTrans" cxnId="{F8C09582-B5A0-4386-B2AD-7764F723DCF3}">
      <dgm:prSet/>
      <dgm:spPr/>
      <dgm:t>
        <a:bodyPr/>
        <a:lstStyle/>
        <a:p>
          <a:endParaRPr lang="cs-CZ"/>
        </a:p>
      </dgm:t>
    </dgm:pt>
    <dgm:pt modelId="{FA15CF30-54C1-4B7A-80CD-87FD0E25B1B2}" type="sibTrans" cxnId="{F8C09582-B5A0-4386-B2AD-7764F723DCF3}">
      <dgm:prSet/>
      <dgm:spPr/>
      <dgm:t>
        <a:bodyPr/>
        <a:lstStyle/>
        <a:p>
          <a:endParaRPr lang="cs-CZ"/>
        </a:p>
      </dgm:t>
    </dgm:pt>
    <dgm:pt modelId="{C1A1FE9B-E9BA-4FF3-833E-64D1480A7E0E}">
      <dgm:prSet phldrT="[Text]"/>
      <dgm:spPr/>
      <dgm:t>
        <a:bodyPr/>
        <a:lstStyle/>
        <a:p>
          <a:endParaRPr lang="cs-CZ" dirty="0"/>
        </a:p>
      </dgm:t>
    </dgm:pt>
    <dgm:pt modelId="{688212F9-619B-446A-B315-91BE876A5C63}" type="parTrans" cxnId="{34B94AD8-B59E-465F-AE69-08EA141E725C}">
      <dgm:prSet/>
      <dgm:spPr/>
      <dgm:t>
        <a:bodyPr/>
        <a:lstStyle/>
        <a:p>
          <a:endParaRPr lang="cs-CZ"/>
        </a:p>
      </dgm:t>
    </dgm:pt>
    <dgm:pt modelId="{604A6922-9527-427D-AD70-41DB0DA18E31}" type="sibTrans" cxnId="{34B94AD8-B59E-465F-AE69-08EA141E725C}">
      <dgm:prSet/>
      <dgm:spPr/>
      <dgm:t>
        <a:bodyPr/>
        <a:lstStyle/>
        <a:p>
          <a:endParaRPr lang="cs-CZ"/>
        </a:p>
      </dgm:t>
    </dgm:pt>
    <dgm:pt modelId="{3A562664-3024-40CA-83D8-7851135A0744}">
      <dgm:prSet phldrT="[Text]"/>
      <dgm:spPr/>
      <dgm:t>
        <a:bodyPr/>
        <a:lstStyle/>
        <a:p>
          <a:endParaRPr lang="cs-CZ" dirty="0"/>
        </a:p>
      </dgm:t>
    </dgm:pt>
    <dgm:pt modelId="{F9776D91-7EB6-487A-8ECC-429319C394A0}" type="parTrans" cxnId="{A88EDE1E-CD0C-49F1-B00F-4F261435206D}">
      <dgm:prSet/>
      <dgm:spPr/>
      <dgm:t>
        <a:bodyPr/>
        <a:lstStyle/>
        <a:p>
          <a:endParaRPr lang="cs-CZ"/>
        </a:p>
      </dgm:t>
    </dgm:pt>
    <dgm:pt modelId="{A6F8CB8A-3E63-42F9-B935-1CF5C81D6876}" type="sibTrans" cxnId="{A88EDE1E-CD0C-49F1-B00F-4F261435206D}">
      <dgm:prSet/>
      <dgm:spPr/>
      <dgm:t>
        <a:bodyPr/>
        <a:lstStyle/>
        <a:p>
          <a:endParaRPr lang="cs-CZ"/>
        </a:p>
      </dgm:t>
    </dgm:pt>
    <dgm:pt modelId="{75E2E9A7-3004-4ED9-ACC3-927BE6529EA4}">
      <dgm:prSet phldrT="[Text]"/>
      <dgm:spPr/>
      <dgm:t>
        <a:bodyPr/>
        <a:lstStyle/>
        <a:p>
          <a:endParaRPr lang="cs-CZ" dirty="0"/>
        </a:p>
      </dgm:t>
    </dgm:pt>
    <dgm:pt modelId="{7E10F8B8-BE17-423A-9A4F-348F3BBE7CB6}" type="parTrans" cxnId="{E212B71F-6B94-4C43-9593-D449B17995FB}">
      <dgm:prSet/>
      <dgm:spPr/>
      <dgm:t>
        <a:bodyPr/>
        <a:lstStyle/>
        <a:p>
          <a:endParaRPr lang="cs-CZ"/>
        </a:p>
      </dgm:t>
    </dgm:pt>
    <dgm:pt modelId="{27BFEEA5-DA95-4FC8-A2DF-09AED309C85A}" type="sibTrans" cxnId="{E212B71F-6B94-4C43-9593-D449B17995FB}">
      <dgm:prSet/>
      <dgm:spPr/>
      <dgm:t>
        <a:bodyPr/>
        <a:lstStyle/>
        <a:p>
          <a:endParaRPr lang="cs-CZ"/>
        </a:p>
      </dgm:t>
    </dgm:pt>
    <dgm:pt modelId="{2790E4BA-4E32-46B9-BB8A-D5948215C8A7}" type="pres">
      <dgm:prSet presAssocID="{0A8757DD-E11D-478D-9DD1-C1855813EDE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0B05821-4641-44A8-955F-DF0081331D20}" type="pres">
      <dgm:prSet presAssocID="{CEECA923-37B3-459B-B5B0-4436B2B61BB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A875F6-550E-4891-987C-CBD82984D031}" type="pres">
      <dgm:prSet presAssocID="{58316C62-33B3-416E-AD3A-C7AEFB7AD85C}" presName="sibTrans" presStyleCnt="0"/>
      <dgm:spPr/>
    </dgm:pt>
    <dgm:pt modelId="{DBB38802-5363-4CFC-8C96-3BFB4298FBF0}" type="pres">
      <dgm:prSet presAssocID="{7B5A5698-ACF9-4396-91E3-6E12F27E3719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812747-8DE4-47AE-BCA6-271D115F716C}" type="pres">
      <dgm:prSet presAssocID="{FA15CF30-54C1-4B7A-80CD-87FD0E25B1B2}" presName="sibTrans" presStyleCnt="0"/>
      <dgm:spPr/>
    </dgm:pt>
    <dgm:pt modelId="{B7E8CB4A-A954-4ED8-97CC-7CEA1DD2E38A}" type="pres">
      <dgm:prSet presAssocID="{C1A1FE9B-E9BA-4FF3-833E-64D1480A7E0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C90D05-96AB-4227-9CCF-93D6FDB6C4FC}" type="pres">
      <dgm:prSet presAssocID="{604A6922-9527-427D-AD70-41DB0DA18E31}" presName="sibTrans" presStyleCnt="0"/>
      <dgm:spPr/>
    </dgm:pt>
    <dgm:pt modelId="{8AD6A0F5-DF9D-4593-9FD3-68F2BE754586}" type="pres">
      <dgm:prSet presAssocID="{3A562664-3024-40CA-83D8-7851135A0744}" presName="node" presStyleLbl="node1" presStyleIdx="3" presStyleCnt="5" custLinFactNeighborX="5000" custLinFactNeighborY="-14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611431-5AB2-47B0-A92A-7F86CD8F8641}" type="pres">
      <dgm:prSet presAssocID="{A6F8CB8A-3E63-42F9-B935-1CF5C81D6876}" presName="sibTrans" presStyleCnt="0"/>
      <dgm:spPr/>
    </dgm:pt>
    <dgm:pt modelId="{4AADD193-EC76-451A-ADEB-5B0DD828F0AA}" type="pres">
      <dgm:prSet presAssocID="{75E2E9A7-3004-4ED9-ACC3-927BE6529EA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B94AD8-B59E-465F-AE69-08EA141E725C}" srcId="{0A8757DD-E11D-478D-9DD1-C1855813EDE2}" destId="{C1A1FE9B-E9BA-4FF3-833E-64D1480A7E0E}" srcOrd="2" destOrd="0" parTransId="{688212F9-619B-446A-B315-91BE876A5C63}" sibTransId="{604A6922-9527-427D-AD70-41DB0DA18E31}"/>
    <dgm:cxn modelId="{F87F52B7-1A8E-40EE-88E4-5910D89B8100}" type="presOf" srcId="{C1A1FE9B-E9BA-4FF3-833E-64D1480A7E0E}" destId="{B7E8CB4A-A954-4ED8-97CC-7CEA1DD2E38A}" srcOrd="0" destOrd="0" presId="urn:microsoft.com/office/officeart/2005/8/layout/default"/>
    <dgm:cxn modelId="{7F418D3C-63BE-4672-A6EA-7B46C783BF6E}" srcId="{0A8757DD-E11D-478D-9DD1-C1855813EDE2}" destId="{CEECA923-37B3-459B-B5B0-4436B2B61BB4}" srcOrd="0" destOrd="0" parTransId="{880F940E-1A5B-4646-811D-AA4A2402130D}" sibTransId="{58316C62-33B3-416E-AD3A-C7AEFB7AD85C}"/>
    <dgm:cxn modelId="{B68AB49D-577D-49F1-8872-8AD5D5761DA9}" type="presOf" srcId="{75E2E9A7-3004-4ED9-ACC3-927BE6529EA4}" destId="{4AADD193-EC76-451A-ADEB-5B0DD828F0AA}" srcOrd="0" destOrd="0" presId="urn:microsoft.com/office/officeart/2005/8/layout/default"/>
    <dgm:cxn modelId="{A88EDE1E-CD0C-49F1-B00F-4F261435206D}" srcId="{0A8757DD-E11D-478D-9DD1-C1855813EDE2}" destId="{3A562664-3024-40CA-83D8-7851135A0744}" srcOrd="3" destOrd="0" parTransId="{F9776D91-7EB6-487A-8ECC-429319C394A0}" sibTransId="{A6F8CB8A-3E63-42F9-B935-1CF5C81D6876}"/>
    <dgm:cxn modelId="{E1CF3616-1DD5-400B-9790-07BE2290D06C}" type="presOf" srcId="{CEECA923-37B3-459B-B5B0-4436B2B61BB4}" destId="{60B05821-4641-44A8-955F-DF0081331D20}" srcOrd="0" destOrd="0" presId="urn:microsoft.com/office/officeart/2005/8/layout/default"/>
    <dgm:cxn modelId="{86F8F348-9EDE-4BEF-B7E1-8A5D81A40647}" type="presOf" srcId="{3A562664-3024-40CA-83D8-7851135A0744}" destId="{8AD6A0F5-DF9D-4593-9FD3-68F2BE754586}" srcOrd="0" destOrd="0" presId="urn:microsoft.com/office/officeart/2005/8/layout/default"/>
    <dgm:cxn modelId="{F5C3FBC8-6F66-4451-910B-3257038DAC50}" type="presOf" srcId="{0A8757DD-E11D-478D-9DD1-C1855813EDE2}" destId="{2790E4BA-4E32-46B9-BB8A-D5948215C8A7}" srcOrd="0" destOrd="0" presId="urn:microsoft.com/office/officeart/2005/8/layout/default"/>
    <dgm:cxn modelId="{F8C09582-B5A0-4386-B2AD-7764F723DCF3}" srcId="{0A8757DD-E11D-478D-9DD1-C1855813EDE2}" destId="{7B5A5698-ACF9-4396-91E3-6E12F27E3719}" srcOrd="1" destOrd="0" parTransId="{C69096C8-DFF3-43A3-ACF8-37AC1C0F575A}" sibTransId="{FA15CF30-54C1-4B7A-80CD-87FD0E25B1B2}"/>
    <dgm:cxn modelId="{E212B71F-6B94-4C43-9593-D449B17995FB}" srcId="{0A8757DD-E11D-478D-9DD1-C1855813EDE2}" destId="{75E2E9A7-3004-4ED9-ACC3-927BE6529EA4}" srcOrd="4" destOrd="0" parTransId="{7E10F8B8-BE17-423A-9A4F-348F3BBE7CB6}" sibTransId="{27BFEEA5-DA95-4FC8-A2DF-09AED309C85A}"/>
    <dgm:cxn modelId="{67243A95-DBE2-4DC6-AE01-D907C9CB2089}" type="presOf" srcId="{7B5A5698-ACF9-4396-91E3-6E12F27E3719}" destId="{DBB38802-5363-4CFC-8C96-3BFB4298FBF0}" srcOrd="0" destOrd="0" presId="urn:microsoft.com/office/officeart/2005/8/layout/default"/>
    <dgm:cxn modelId="{14BDF02E-BC69-43EE-B5EB-B6AD1C36F413}" type="presParOf" srcId="{2790E4BA-4E32-46B9-BB8A-D5948215C8A7}" destId="{60B05821-4641-44A8-955F-DF0081331D20}" srcOrd="0" destOrd="0" presId="urn:microsoft.com/office/officeart/2005/8/layout/default"/>
    <dgm:cxn modelId="{F143702B-F435-4C85-BE4E-D22FAADFC907}" type="presParOf" srcId="{2790E4BA-4E32-46B9-BB8A-D5948215C8A7}" destId="{AFA875F6-550E-4891-987C-CBD82984D031}" srcOrd="1" destOrd="0" presId="urn:microsoft.com/office/officeart/2005/8/layout/default"/>
    <dgm:cxn modelId="{E0D3E235-D45A-47FD-AADB-1C96AF7CFDDF}" type="presParOf" srcId="{2790E4BA-4E32-46B9-BB8A-D5948215C8A7}" destId="{DBB38802-5363-4CFC-8C96-3BFB4298FBF0}" srcOrd="2" destOrd="0" presId="urn:microsoft.com/office/officeart/2005/8/layout/default"/>
    <dgm:cxn modelId="{EA0B4605-F282-4445-97BE-A11F1BE0B9BF}" type="presParOf" srcId="{2790E4BA-4E32-46B9-BB8A-D5948215C8A7}" destId="{A5812747-8DE4-47AE-BCA6-271D115F716C}" srcOrd="3" destOrd="0" presId="urn:microsoft.com/office/officeart/2005/8/layout/default"/>
    <dgm:cxn modelId="{B4760EE2-23B1-4087-98D4-CCA31CE6BEF2}" type="presParOf" srcId="{2790E4BA-4E32-46B9-BB8A-D5948215C8A7}" destId="{B7E8CB4A-A954-4ED8-97CC-7CEA1DD2E38A}" srcOrd="4" destOrd="0" presId="urn:microsoft.com/office/officeart/2005/8/layout/default"/>
    <dgm:cxn modelId="{0777C8EA-F48D-4E2B-BE01-756B6A3AF463}" type="presParOf" srcId="{2790E4BA-4E32-46B9-BB8A-D5948215C8A7}" destId="{F5C90D05-96AB-4227-9CCF-93D6FDB6C4FC}" srcOrd="5" destOrd="0" presId="urn:microsoft.com/office/officeart/2005/8/layout/default"/>
    <dgm:cxn modelId="{2CD62E59-9FF6-40E3-92F6-A19CEA43B81B}" type="presParOf" srcId="{2790E4BA-4E32-46B9-BB8A-D5948215C8A7}" destId="{8AD6A0F5-DF9D-4593-9FD3-68F2BE754586}" srcOrd="6" destOrd="0" presId="urn:microsoft.com/office/officeart/2005/8/layout/default"/>
    <dgm:cxn modelId="{05184807-2882-4A66-91CA-81C8FC6D9E4C}" type="presParOf" srcId="{2790E4BA-4E32-46B9-BB8A-D5948215C8A7}" destId="{53611431-5AB2-47B0-A92A-7F86CD8F8641}" srcOrd="7" destOrd="0" presId="urn:microsoft.com/office/officeart/2005/8/layout/default"/>
    <dgm:cxn modelId="{93B3A66F-F635-44A1-A469-FB5E4A835C58}" type="presParOf" srcId="{2790E4BA-4E32-46B9-BB8A-D5948215C8A7}" destId="{4AADD193-EC76-451A-ADEB-5B0DD828F0A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8757DD-E11D-478D-9DD1-C1855813EDE2}" type="doc">
      <dgm:prSet loTypeId="urn:microsoft.com/office/officeart/2005/8/layout/default" loCatId="list" qsTypeId="urn:microsoft.com/office/officeart/2005/8/quickstyle/simple3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CEECA923-37B3-459B-B5B0-4436B2B61BB4}">
      <dgm:prSet phldrT="[Text]"/>
      <dgm:spPr/>
      <dgm:t>
        <a:bodyPr/>
        <a:lstStyle/>
        <a:p>
          <a:endParaRPr lang="cs-CZ" dirty="0"/>
        </a:p>
      </dgm:t>
    </dgm:pt>
    <dgm:pt modelId="{880F940E-1A5B-4646-811D-AA4A2402130D}" type="parTrans" cxnId="{7F418D3C-63BE-4672-A6EA-7B46C783BF6E}">
      <dgm:prSet/>
      <dgm:spPr/>
      <dgm:t>
        <a:bodyPr/>
        <a:lstStyle/>
        <a:p>
          <a:endParaRPr lang="cs-CZ"/>
        </a:p>
      </dgm:t>
    </dgm:pt>
    <dgm:pt modelId="{58316C62-33B3-416E-AD3A-C7AEFB7AD85C}" type="sibTrans" cxnId="{7F418D3C-63BE-4672-A6EA-7B46C783BF6E}">
      <dgm:prSet/>
      <dgm:spPr/>
      <dgm:t>
        <a:bodyPr/>
        <a:lstStyle/>
        <a:p>
          <a:endParaRPr lang="cs-CZ"/>
        </a:p>
      </dgm:t>
    </dgm:pt>
    <dgm:pt modelId="{7B5A5698-ACF9-4396-91E3-6E12F27E3719}">
      <dgm:prSet phldrT="[Text]"/>
      <dgm:spPr/>
      <dgm:t>
        <a:bodyPr/>
        <a:lstStyle/>
        <a:p>
          <a:endParaRPr lang="cs-CZ" dirty="0"/>
        </a:p>
      </dgm:t>
    </dgm:pt>
    <dgm:pt modelId="{C69096C8-DFF3-43A3-ACF8-37AC1C0F575A}" type="parTrans" cxnId="{F8C09582-B5A0-4386-B2AD-7764F723DCF3}">
      <dgm:prSet/>
      <dgm:spPr/>
      <dgm:t>
        <a:bodyPr/>
        <a:lstStyle/>
        <a:p>
          <a:endParaRPr lang="cs-CZ"/>
        </a:p>
      </dgm:t>
    </dgm:pt>
    <dgm:pt modelId="{FA15CF30-54C1-4B7A-80CD-87FD0E25B1B2}" type="sibTrans" cxnId="{F8C09582-B5A0-4386-B2AD-7764F723DCF3}">
      <dgm:prSet/>
      <dgm:spPr/>
      <dgm:t>
        <a:bodyPr/>
        <a:lstStyle/>
        <a:p>
          <a:endParaRPr lang="cs-CZ"/>
        </a:p>
      </dgm:t>
    </dgm:pt>
    <dgm:pt modelId="{C1A1FE9B-E9BA-4FF3-833E-64D1480A7E0E}">
      <dgm:prSet phldrT="[Text]"/>
      <dgm:spPr/>
      <dgm:t>
        <a:bodyPr/>
        <a:lstStyle/>
        <a:p>
          <a:endParaRPr lang="cs-CZ" dirty="0"/>
        </a:p>
      </dgm:t>
    </dgm:pt>
    <dgm:pt modelId="{688212F9-619B-446A-B315-91BE876A5C63}" type="parTrans" cxnId="{34B94AD8-B59E-465F-AE69-08EA141E725C}">
      <dgm:prSet/>
      <dgm:spPr/>
      <dgm:t>
        <a:bodyPr/>
        <a:lstStyle/>
        <a:p>
          <a:endParaRPr lang="cs-CZ"/>
        </a:p>
      </dgm:t>
    </dgm:pt>
    <dgm:pt modelId="{604A6922-9527-427D-AD70-41DB0DA18E31}" type="sibTrans" cxnId="{34B94AD8-B59E-465F-AE69-08EA141E725C}">
      <dgm:prSet/>
      <dgm:spPr/>
      <dgm:t>
        <a:bodyPr/>
        <a:lstStyle/>
        <a:p>
          <a:endParaRPr lang="cs-CZ"/>
        </a:p>
      </dgm:t>
    </dgm:pt>
    <dgm:pt modelId="{3A562664-3024-40CA-83D8-7851135A0744}">
      <dgm:prSet phldrT="[Text]"/>
      <dgm:spPr/>
      <dgm:t>
        <a:bodyPr/>
        <a:lstStyle/>
        <a:p>
          <a:endParaRPr lang="cs-CZ" dirty="0"/>
        </a:p>
      </dgm:t>
    </dgm:pt>
    <dgm:pt modelId="{F9776D91-7EB6-487A-8ECC-429319C394A0}" type="parTrans" cxnId="{A88EDE1E-CD0C-49F1-B00F-4F261435206D}">
      <dgm:prSet/>
      <dgm:spPr/>
      <dgm:t>
        <a:bodyPr/>
        <a:lstStyle/>
        <a:p>
          <a:endParaRPr lang="cs-CZ"/>
        </a:p>
      </dgm:t>
    </dgm:pt>
    <dgm:pt modelId="{A6F8CB8A-3E63-42F9-B935-1CF5C81D6876}" type="sibTrans" cxnId="{A88EDE1E-CD0C-49F1-B00F-4F261435206D}">
      <dgm:prSet/>
      <dgm:spPr/>
      <dgm:t>
        <a:bodyPr/>
        <a:lstStyle/>
        <a:p>
          <a:endParaRPr lang="cs-CZ"/>
        </a:p>
      </dgm:t>
    </dgm:pt>
    <dgm:pt modelId="{75E2E9A7-3004-4ED9-ACC3-927BE6529EA4}">
      <dgm:prSet phldrT="[Text]"/>
      <dgm:spPr/>
      <dgm:t>
        <a:bodyPr/>
        <a:lstStyle/>
        <a:p>
          <a:endParaRPr lang="cs-CZ" dirty="0"/>
        </a:p>
      </dgm:t>
    </dgm:pt>
    <dgm:pt modelId="{7E10F8B8-BE17-423A-9A4F-348F3BBE7CB6}" type="parTrans" cxnId="{E212B71F-6B94-4C43-9593-D449B17995FB}">
      <dgm:prSet/>
      <dgm:spPr/>
      <dgm:t>
        <a:bodyPr/>
        <a:lstStyle/>
        <a:p>
          <a:endParaRPr lang="cs-CZ"/>
        </a:p>
      </dgm:t>
    </dgm:pt>
    <dgm:pt modelId="{27BFEEA5-DA95-4FC8-A2DF-09AED309C85A}" type="sibTrans" cxnId="{E212B71F-6B94-4C43-9593-D449B17995FB}">
      <dgm:prSet/>
      <dgm:spPr/>
      <dgm:t>
        <a:bodyPr/>
        <a:lstStyle/>
        <a:p>
          <a:endParaRPr lang="cs-CZ"/>
        </a:p>
      </dgm:t>
    </dgm:pt>
    <dgm:pt modelId="{2790E4BA-4E32-46B9-BB8A-D5948215C8A7}" type="pres">
      <dgm:prSet presAssocID="{0A8757DD-E11D-478D-9DD1-C1855813EDE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0B05821-4641-44A8-955F-DF0081331D20}" type="pres">
      <dgm:prSet presAssocID="{CEECA923-37B3-459B-B5B0-4436B2B61BB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A875F6-550E-4891-987C-CBD82984D031}" type="pres">
      <dgm:prSet presAssocID="{58316C62-33B3-416E-AD3A-C7AEFB7AD85C}" presName="sibTrans" presStyleCnt="0"/>
      <dgm:spPr/>
    </dgm:pt>
    <dgm:pt modelId="{DBB38802-5363-4CFC-8C96-3BFB4298FBF0}" type="pres">
      <dgm:prSet presAssocID="{7B5A5698-ACF9-4396-91E3-6E12F27E3719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812747-8DE4-47AE-BCA6-271D115F716C}" type="pres">
      <dgm:prSet presAssocID="{FA15CF30-54C1-4B7A-80CD-87FD0E25B1B2}" presName="sibTrans" presStyleCnt="0"/>
      <dgm:spPr/>
    </dgm:pt>
    <dgm:pt modelId="{B7E8CB4A-A954-4ED8-97CC-7CEA1DD2E38A}" type="pres">
      <dgm:prSet presAssocID="{C1A1FE9B-E9BA-4FF3-833E-64D1480A7E0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C90D05-96AB-4227-9CCF-93D6FDB6C4FC}" type="pres">
      <dgm:prSet presAssocID="{604A6922-9527-427D-AD70-41DB0DA18E31}" presName="sibTrans" presStyleCnt="0"/>
      <dgm:spPr/>
    </dgm:pt>
    <dgm:pt modelId="{8AD6A0F5-DF9D-4593-9FD3-68F2BE754586}" type="pres">
      <dgm:prSet presAssocID="{3A562664-3024-40CA-83D8-7851135A0744}" presName="node" presStyleLbl="node1" presStyleIdx="3" presStyleCnt="5" custLinFactNeighborX="5000" custLinFactNeighborY="8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611431-5AB2-47B0-A92A-7F86CD8F8641}" type="pres">
      <dgm:prSet presAssocID="{A6F8CB8A-3E63-42F9-B935-1CF5C81D6876}" presName="sibTrans" presStyleCnt="0"/>
      <dgm:spPr/>
    </dgm:pt>
    <dgm:pt modelId="{4AADD193-EC76-451A-ADEB-5B0DD828F0AA}" type="pres">
      <dgm:prSet presAssocID="{75E2E9A7-3004-4ED9-ACC3-927BE6529EA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B94AD8-B59E-465F-AE69-08EA141E725C}" srcId="{0A8757DD-E11D-478D-9DD1-C1855813EDE2}" destId="{C1A1FE9B-E9BA-4FF3-833E-64D1480A7E0E}" srcOrd="2" destOrd="0" parTransId="{688212F9-619B-446A-B315-91BE876A5C63}" sibTransId="{604A6922-9527-427D-AD70-41DB0DA18E31}"/>
    <dgm:cxn modelId="{D9FC4932-769F-44F6-BC61-AA6B9E537B32}" type="presOf" srcId="{0A8757DD-E11D-478D-9DD1-C1855813EDE2}" destId="{2790E4BA-4E32-46B9-BB8A-D5948215C8A7}" srcOrd="0" destOrd="0" presId="urn:microsoft.com/office/officeart/2005/8/layout/default"/>
    <dgm:cxn modelId="{A88EDE1E-CD0C-49F1-B00F-4F261435206D}" srcId="{0A8757DD-E11D-478D-9DD1-C1855813EDE2}" destId="{3A562664-3024-40CA-83D8-7851135A0744}" srcOrd="3" destOrd="0" parTransId="{F9776D91-7EB6-487A-8ECC-429319C394A0}" sibTransId="{A6F8CB8A-3E63-42F9-B935-1CF5C81D6876}"/>
    <dgm:cxn modelId="{F8C09582-B5A0-4386-B2AD-7764F723DCF3}" srcId="{0A8757DD-E11D-478D-9DD1-C1855813EDE2}" destId="{7B5A5698-ACF9-4396-91E3-6E12F27E3719}" srcOrd="1" destOrd="0" parTransId="{C69096C8-DFF3-43A3-ACF8-37AC1C0F575A}" sibTransId="{FA15CF30-54C1-4B7A-80CD-87FD0E25B1B2}"/>
    <dgm:cxn modelId="{F19381C1-4EAB-4A2E-9C53-0E3505ABDC28}" type="presOf" srcId="{3A562664-3024-40CA-83D8-7851135A0744}" destId="{8AD6A0F5-DF9D-4593-9FD3-68F2BE754586}" srcOrd="0" destOrd="0" presId="urn:microsoft.com/office/officeart/2005/8/layout/default"/>
    <dgm:cxn modelId="{7F418D3C-63BE-4672-A6EA-7B46C783BF6E}" srcId="{0A8757DD-E11D-478D-9DD1-C1855813EDE2}" destId="{CEECA923-37B3-459B-B5B0-4436B2B61BB4}" srcOrd="0" destOrd="0" parTransId="{880F940E-1A5B-4646-811D-AA4A2402130D}" sibTransId="{58316C62-33B3-416E-AD3A-C7AEFB7AD85C}"/>
    <dgm:cxn modelId="{68E6DF56-1C21-40E8-BAD4-7B402537807C}" type="presOf" srcId="{75E2E9A7-3004-4ED9-ACC3-927BE6529EA4}" destId="{4AADD193-EC76-451A-ADEB-5B0DD828F0AA}" srcOrd="0" destOrd="0" presId="urn:microsoft.com/office/officeart/2005/8/layout/default"/>
    <dgm:cxn modelId="{6752DCE0-DD8B-4B54-BDFD-2A04FECF474C}" type="presOf" srcId="{C1A1FE9B-E9BA-4FF3-833E-64D1480A7E0E}" destId="{B7E8CB4A-A954-4ED8-97CC-7CEA1DD2E38A}" srcOrd="0" destOrd="0" presId="urn:microsoft.com/office/officeart/2005/8/layout/default"/>
    <dgm:cxn modelId="{231FE400-CE09-407F-8B8A-D181049BC54A}" type="presOf" srcId="{7B5A5698-ACF9-4396-91E3-6E12F27E3719}" destId="{DBB38802-5363-4CFC-8C96-3BFB4298FBF0}" srcOrd="0" destOrd="0" presId="urn:microsoft.com/office/officeart/2005/8/layout/default"/>
    <dgm:cxn modelId="{E323B787-769F-4BB8-939F-1453CD9AA65B}" type="presOf" srcId="{CEECA923-37B3-459B-B5B0-4436B2B61BB4}" destId="{60B05821-4641-44A8-955F-DF0081331D20}" srcOrd="0" destOrd="0" presId="urn:microsoft.com/office/officeart/2005/8/layout/default"/>
    <dgm:cxn modelId="{E212B71F-6B94-4C43-9593-D449B17995FB}" srcId="{0A8757DD-E11D-478D-9DD1-C1855813EDE2}" destId="{75E2E9A7-3004-4ED9-ACC3-927BE6529EA4}" srcOrd="4" destOrd="0" parTransId="{7E10F8B8-BE17-423A-9A4F-348F3BBE7CB6}" sibTransId="{27BFEEA5-DA95-4FC8-A2DF-09AED309C85A}"/>
    <dgm:cxn modelId="{A3A5A029-CEB0-4C35-8CF8-A2B8E8EFC704}" type="presParOf" srcId="{2790E4BA-4E32-46B9-BB8A-D5948215C8A7}" destId="{60B05821-4641-44A8-955F-DF0081331D20}" srcOrd="0" destOrd="0" presId="urn:microsoft.com/office/officeart/2005/8/layout/default"/>
    <dgm:cxn modelId="{F2F8DC53-BA77-4DE8-88D8-46EEBC3A5C08}" type="presParOf" srcId="{2790E4BA-4E32-46B9-BB8A-D5948215C8A7}" destId="{AFA875F6-550E-4891-987C-CBD82984D031}" srcOrd="1" destOrd="0" presId="urn:microsoft.com/office/officeart/2005/8/layout/default"/>
    <dgm:cxn modelId="{87DB9CEB-FE4C-4B2A-B511-129A08E1A899}" type="presParOf" srcId="{2790E4BA-4E32-46B9-BB8A-D5948215C8A7}" destId="{DBB38802-5363-4CFC-8C96-3BFB4298FBF0}" srcOrd="2" destOrd="0" presId="urn:microsoft.com/office/officeart/2005/8/layout/default"/>
    <dgm:cxn modelId="{FFD4882A-C8AA-43CC-A0AC-4C14499AEF62}" type="presParOf" srcId="{2790E4BA-4E32-46B9-BB8A-D5948215C8A7}" destId="{A5812747-8DE4-47AE-BCA6-271D115F716C}" srcOrd="3" destOrd="0" presId="urn:microsoft.com/office/officeart/2005/8/layout/default"/>
    <dgm:cxn modelId="{AA2DA3D1-24E8-4005-B2A1-F862F2EEB836}" type="presParOf" srcId="{2790E4BA-4E32-46B9-BB8A-D5948215C8A7}" destId="{B7E8CB4A-A954-4ED8-97CC-7CEA1DD2E38A}" srcOrd="4" destOrd="0" presId="urn:microsoft.com/office/officeart/2005/8/layout/default"/>
    <dgm:cxn modelId="{13E55302-A52F-4721-8E5A-0070F519B6BD}" type="presParOf" srcId="{2790E4BA-4E32-46B9-BB8A-D5948215C8A7}" destId="{F5C90D05-96AB-4227-9CCF-93D6FDB6C4FC}" srcOrd="5" destOrd="0" presId="urn:microsoft.com/office/officeart/2005/8/layout/default"/>
    <dgm:cxn modelId="{67175854-514B-411E-A3ED-6FBF607A9F2B}" type="presParOf" srcId="{2790E4BA-4E32-46B9-BB8A-D5948215C8A7}" destId="{8AD6A0F5-DF9D-4593-9FD3-68F2BE754586}" srcOrd="6" destOrd="0" presId="urn:microsoft.com/office/officeart/2005/8/layout/default"/>
    <dgm:cxn modelId="{6163FA5F-17B8-41C0-BA74-F5A4B280325D}" type="presParOf" srcId="{2790E4BA-4E32-46B9-BB8A-D5948215C8A7}" destId="{53611431-5AB2-47B0-A92A-7F86CD8F8641}" srcOrd="7" destOrd="0" presId="urn:microsoft.com/office/officeart/2005/8/layout/default"/>
    <dgm:cxn modelId="{62B95A31-1D00-4505-9745-F66AAFD0F18F}" type="presParOf" srcId="{2790E4BA-4E32-46B9-BB8A-D5948215C8A7}" destId="{4AADD193-EC76-451A-ADEB-5B0DD828F0A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B05821-4641-44A8-955F-DF0081331D20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0" y="591343"/>
        <a:ext cx="2571749" cy="1543050"/>
      </dsp:txXfrm>
    </dsp:sp>
    <dsp:sp modelId="{DBB38802-5363-4CFC-8C96-3BFB4298FBF0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16594"/>
                <a:satOff val="-3364"/>
                <a:lumOff val="1850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16594"/>
                <a:satOff val="-3364"/>
                <a:lumOff val="1850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16594"/>
                <a:satOff val="-3364"/>
                <a:lumOff val="1850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828925" y="591343"/>
        <a:ext cx="2571749" cy="1543050"/>
      </dsp:txXfrm>
    </dsp:sp>
    <dsp:sp modelId="{B7E8CB4A-A954-4ED8-97CC-7CEA1DD2E38A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33187"/>
                <a:satOff val="-6727"/>
                <a:lumOff val="37001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33187"/>
                <a:satOff val="-6727"/>
                <a:lumOff val="37001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33187"/>
                <a:satOff val="-6727"/>
                <a:lumOff val="3700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5657849" y="591343"/>
        <a:ext cx="2571749" cy="1543050"/>
      </dsp:txXfrm>
    </dsp:sp>
    <dsp:sp modelId="{8AD6A0F5-DF9D-4593-9FD3-68F2BE754586}">
      <dsp:nvSpPr>
        <dsp:cNvPr id="0" name=""/>
        <dsp:cNvSpPr/>
      </dsp:nvSpPr>
      <dsp:spPr>
        <a:xfrm>
          <a:off x="1543050" y="236887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33187"/>
                <a:satOff val="-6727"/>
                <a:lumOff val="37001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33187"/>
                <a:satOff val="-6727"/>
                <a:lumOff val="37001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33187"/>
                <a:satOff val="-6727"/>
                <a:lumOff val="3700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1543050" y="2368870"/>
        <a:ext cx="2571749" cy="1543050"/>
      </dsp:txXfrm>
    </dsp:sp>
    <dsp:sp modelId="{4AADD193-EC76-451A-ADEB-5B0DD828F0AA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16594"/>
                <a:satOff val="-3364"/>
                <a:lumOff val="1850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16594"/>
                <a:satOff val="-3364"/>
                <a:lumOff val="1850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16594"/>
                <a:satOff val="-3364"/>
                <a:lumOff val="1850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4243387" y="2391569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B05821-4641-44A8-955F-DF0081331D20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0" y="591343"/>
        <a:ext cx="2571749" cy="1543050"/>
      </dsp:txXfrm>
    </dsp:sp>
    <dsp:sp modelId="{DBB38802-5363-4CFC-8C96-3BFB4298FBF0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16594"/>
                <a:satOff val="-3364"/>
                <a:lumOff val="1850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16594"/>
                <a:satOff val="-3364"/>
                <a:lumOff val="1850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16594"/>
                <a:satOff val="-3364"/>
                <a:lumOff val="1850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828925" y="591343"/>
        <a:ext cx="2571749" cy="1543050"/>
      </dsp:txXfrm>
    </dsp:sp>
    <dsp:sp modelId="{B7E8CB4A-A954-4ED8-97CC-7CEA1DD2E38A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33187"/>
                <a:satOff val="-6727"/>
                <a:lumOff val="37001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33187"/>
                <a:satOff val="-6727"/>
                <a:lumOff val="37001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33187"/>
                <a:satOff val="-6727"/>
                <a:lumOff val="3700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5657849" y="591343"/>
        <a:ext cx="2571749" cy="1543050"/>
      </dsp:txXfrm>
    </dsp:sp>
    <dsp:sp modelId="{8AD6A0F5-DF9D-4593-9FD3-68F2BE754586}">
      <dsp:nvSpPr>
        <dsp:cNvPr id="0" name=""/>
        <dsp:cNvSpPr/>
      </dsp:nvSpPr>
      <dsp:spPr>
        <a:xfrm>
          <a:off x="1543050" y="2404870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33187"/>
                <a:satOff val="-6727"/>
                <a:lumOff val="37001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33187"/>
                <a:satOff val="-6727"/>
                <a:lumOff val="37001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33187"/>
                <a:satOff val="-6727"/>
                <a:lumOff val="3700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1543050" y="2404870"/>
        <a:ext cx="2571749" cy="1543050"/>
      </dsp:txXfrm>
    </dsp:sp>
    <dsp:sp modelId="{4AADD193-EC76-451A-ADEB-5B0DD828F0AA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gradFill rotWithShape="0">
          <a:gsLst>
            <a:gs pos="0">
              <a:schemeClr val="accent2">
                <a:shade val="50000"/>
                <a:hueOff val="-16594"/>
                <a:satOff val="-3364"/>
                <a:lumOff val="1850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16594"/>
                <a:satOff val="-3364"/>
                <a:lumOff val="1850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16594"/>
                <a:satOff val="-3364"/>
                <a:lumOff val="1850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4243387" y="2391569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28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549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346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320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803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926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669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914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023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511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691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DDE67-3BC1-4B30-8273-33C1F3EF866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60A95-B677-43F8-9458-9CD98990046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030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324DA-F619-43E6-894A-D5AC21FB523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ABC4F-26A0-4679-846B-8AAE1276437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740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32B0F-7B30-4A1D-89CC-9D6CBCCAA953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62F67-10B9-4134-BC54-EE2D508FAC6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120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9416E-B9BC-40B2-AFDD-6C1B56A768F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D1978-FE42-47A8-A4E5-D75CA04F84E7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972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F9443-99EE-4580-9F36-D2B0391C948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2BD6C-84E8-4B5F-BB36-DECCAD6B692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1179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5037E-D864-473B-8B4C-9F5B1288C984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339F3-7DDC-4C5E-B1AA-14C6DB4109B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1328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0AA9C-139E-4FB4-9FE6-CC17CEF2735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164E5-F310-4B28-875F-485EB8975212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8346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FCC40-C541-49FF-B9B6-207F538D4CE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81FB4-591B-4809-B99F-17171BBD20B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586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BF605-2481-4A96-944F-E4C1974686D3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FEABB-0002-4672-BE1F-74453D4C13B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3954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3727C-ED90-47C3-975C-4A3835019055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F363E-A466-4D02-80B7-82ADB010A9B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8463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86F64-8352-463D-AFA8-4C1EC991441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29AB9-793A-4259-BD3D-E090AC11753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601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4DBF5-1A3C-4B8B-9387-2DB8D0EFEEA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69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4B036F-07F8-41B4-94DE-91E0021A426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F18735-7E6C-487D-8FD9-C65713305BD2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6135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6.wmf"/><Relationship Id="rId5" Type="http://schemas.openxmlformats.org/officeDocument/2006/relationships/diagramColors" Target="../diagrams/colors1.xml"/><Relationship Id="rId10" Type="http://schemas.openxmlformats.org/officeDocument/2006/relationships/image" Target="../media/image5.wmf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6.wmf"/><Relationship Id="rId5" Type="http://schemas.openxmlformats.org/officeDocument/2006/relationships/diagramColors" Target="../diagrams/colors2.xml"/><Relationship Id="rId10" Type="http://schemas.openxmlformats.org/officeDocument/2006/relationships/image" Target="../media/image5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září 2011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VY_32_INOVACE_02_7.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Člověk a společnost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Kultura – umění, instituce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545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48680"/>
            <a:ext cx="8880893" cy="34163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ANOTACE: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Soubor je určen k výkladu a procvičení druhů UMĚNÍ a KULTURNÍCH INSTITUCÍ v 7. ročníku.</a:t>
            </a:r>
          </a:p>
          <a:p>
            <a:r>
              <a:rPr lang="cs-CZ" dirty="0">
                <a:solidFill>
                  <a:prstClr val="black"/>
                </a:solidFill>
              </a:rPr>
              <a:t>Libovolným  kliknutím na stránku se zobrazí </a:t>
            </a:r>
            <a:r>
              <a:rPr lang="cs-CZ" dirty="0" smtClean="0">
                <a:solidFill>
                  <a:prstClr val="black"/>
                </a:solidFill>
              </a:rPr>
              <a:t>piktogram, při dalším kliknutí na obrázek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název příslušného druhu UMĚNÍ (str. 3 </a:t>
            </a:r>
            <a:r>
              <a:rPr lang="cs-CZ" dirty="0">
                <a:solidFill>
                  <a:prstClr val="black"/>
                </a:solidFill>
              </a:rPr>
              <a:t>– </a:t>
            </a:r>
            <a:r>
              <a:rPr lang="cs-CZ" dirty="0" smtClean="0">
                <a:solidFill>
                  <a:prstClr val="black"/>
                </a:solidFill>
              </a:rPr>
              <a:t>4).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Libovolným  kliknutím na stránku se zobrazí </a:t>
            </a:r>
            <a:r>
              <a:rPr lang="cs-CZ" dirty="0" smtClean="0">
                <a:solidFill>
                  <a:prstClr val="black"/>
                </a:solidFill>
              </a:rPr>
              <a:t>piktogram, při dalším kliknutí na obrázek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název příslušné KULTURNÍ INSTITUCE, nebo místa, kde se s uměním můžete setkat (str. 5 – 6</a:t>
            </a:r>
            <a:r>
              <a:rPr lang="cs-CZ" dirty="0" smtClean="0">
                <a:solidFill>
                  <a:prstClr val="black"/>
                </a:solidFill>
              </a:rPr>
              <a:t>).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Perem spojte piktogramy symbolizující příslušný druh umění v levém sloupci s názvy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uměleckých děl ve sloupci pravém. </a:t>
            </a:r>
            <a:r>
              <a:rPr lang="cs-CZ" dirty="0" smtClean="0">
                <a:solidFill>
                  <a:prstClr val="black"/>
                </a:solidFill>
              </a:rPr>
              <a:t>Správnost ověřte kliknutím na název uměleckého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díla (str. 7 – 8).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99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UMĚNÍ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078692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3" descr="C:\Users\brab\AppData\Local\Microsoft\Windows\Temporary Internet Files\Content.IE5\34PC7F9X\MC9002165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121002"/>
            <a:ext cx="2016224" cy="163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rab\AppData\Local\Microsoft\Windows\Temporary Internet Files\Content.IE5\BK6QUZI0\MC9003704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71024"/>
            <a:ext cx="1584176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rab\AppData\Local\Microsoft\Windows\Temporary Internet Files\Content.IE5\AZ8MIL2Q\MC90023203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21002"/>
            <a:ext cx="1800200" cy="163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rab\AppData\Local\Microsoft\Windows\Temporary Internet Files\Content.IE5\B3NERZS2\MC9002865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44389"/>
            <a:ext cx="1930839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rab\AppData\Local\Microsoft\Windows\Temporary Internet Files\Content.IE5\BK6QUZI0\MC90034676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014" y="4005725"/>
            <a:ext cx="2118786" cy="1655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76624" y="1280954"/>
            <a:ext cx="15071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hudba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09690" y="1263138"/>
            <a:ext cx="16984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divadlo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76817" y="3819684"/>
            <a:ext cx="1335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tanec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89570" y="5661248"/>
            <a:ext cx="2104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literatura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43808" y="5655474"/>
            <a:ext cx="9861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film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281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10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UMĚNÍ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3810510"/>
            <a:ext cx="19606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malířství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6021288"/>
            <a:ext cx="27106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architektura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3" name="Picture 4" descr="C:\Users\brab\AppData\Local\Microsoft\Windows\Temporary Internet Files\Content.IE5\B3NERZS2\MC900234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04270"/>
            <a:ext cx="1770213" cy="218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3392404" y="3297178"/>
            <a:ext cx="26197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užitá umění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604828" y="3550327"/>
            <a:ext cx="22732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sochařství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6" name="Picture 2" descr="C:\Users\brab\AppData\Local\Microsoft\Windows\Temporary Internet Files\Content.IE5\AZ8MIL2Q\MC900410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35046"/>
            <a:ext cx="1762797" cy="216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brab\AppData\Local\Microsoft\Windows\Temporary Internet Files\Content.IE5\B3NERZS2\MC9002337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310" y="1432154"/>
            <a:ext cx="1996289" cy="20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brab\AppData\Local\Microsoft\Windows\Temporary Internet Files\Content.IE5\BK6QUZI0\MC9003620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23183"/>
            <a:ext cx="1613628" cy="159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30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UMĚNÍ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11125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3" descr="C:\Users\brab\AppData\Local\Microsoft\Windows\Temporary Internet Files\Content.IE5\34PC7F9X\MC9002165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121002"/>
            <a:ext cx="2016224" cy="163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rab\AppData\Local\Microsoft\Windows\Temporary Internet Files\Content.IE5\BK6QUZI0\MC9003704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404" y="3924115"/>
            <a:ext cx="1584176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rab\AppData\Local\Microsoft\Windows\Temporary Internet Files\Content.IE5\AZ8MIL2Q\MC90023203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21002"/>
            <a:ext cx="1800200" cy="163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rab\AppData\Local\Microsoft\Windows\Temporary Internet Files\Content.IE5\B3NERZS2\MC9002865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95066"/>
            <a:ext cx="1930839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rab\AppData\Local\Microsoft\Windows\Temporary Internet Files\Content.IE5\BK6QUZI0\MC90034676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014" y="4005725"/>
            <a:ext cx="2118786" cy="1655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809690" y="1412776"/>
            <a:ext cx="16984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divadlo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50367" y="5589240"/>
            <a:ext cx="36855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kulturní centrum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89570" y="5601434"/>
            <a:ext cx="2088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knihovna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39013" y="1387180"/>
            <a:ext cx="10743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kino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4302" y="1412728"/>
            <a:ext cx="2850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koncertní síň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49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UMĚNÍ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88080" y="4165579"/>
            <a:ext cx="1585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galerie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3" name="Picture 4" descr="C:\Users\brab\AppData\Local\Microsoft\Windows\Temporary Internet Files\Content.IE5\B3NERZS2\MC900234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04270"/>
            <a:ext cx="1770213" cy="218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6660232" y="4159822"/>
            <a:ext cx="15549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muzea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6" name="Picture 2" descr="C:\Users\brab\AppData\Local\Microsoft\Windows\Temporary Internet Files\Content.IE5\AZ8MIL2Q\MC900410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35046"/>
            <a:ext cx="1762797" cy="216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brab\AppData\Local\Microsoft\Windows\Temporary Internet Files\Content.IE5\B3NERZS2\MC9002337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310" y="1432154"/>
            <a:ext cx="1996289" cy="20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brab\AppData\Local\Microsoft\Windows\Temporary Internet Files\Content.IE5\BK6QUZI0\MC9003620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23183"/>
            <a:ext cx="1613628" cy="159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282875" y="3225170"/>
            <a:ext cx="26202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</a:rPr>
              <a:t>domácnosti</a:t>
            </a:r>
            <a:endParaRPr lang="cs-CZ" sz="40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96315" y="6087364"/>
            <a:ext cx="43248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</a:rPr>
              <a:t>veřejná prostranství</a:t>
            </a:r>
            <a:endParaRPr lang="cs-CZ" sz="4000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39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7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UMĚNÍ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4647804"/>
            <a:ext cx="2487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Romeo a Julie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22897" y="3225170"/>
            <a:ext cx="2958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Prodaná nevěsta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3" name="Picture 3" descr="C:\Users\brab\AppData\Local\Microsoft\Windows\Temporary Internet Files\Content.IE5\34PC7F9X\MC900216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08920"/>
            <a:ext cx="1411126" cy="114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brab\AppData\Local\Microsoft\Windows\Temporary Internet Files\Content.IE5\BK6QUZI0\MC900370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01208"/>
            <a:ext cx="1195833" cy="1372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brab\AppData\Local\Microsoft\Windows\Temporary Internet Files\Content.IE5\AZ8MIL2Q\MC9002320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1224136" cy="111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brab\AppData\Local\Microsoft\Windows\Temporary Internet Files\Content.IE5\B3NERZS2\MC9002865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4"/>
            <a:ext cx="1296144" cy="11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932040" y="6009094"/>
            <a:ext cx="2397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Obecná škola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01604" y="2510127"/>
            <a:ext cx="2319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Labutí jezero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47964" y="5337689"/>
            <a:ext cx="1177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Kytice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3939918"/>
            <a:ext cx="1883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Mona Lisa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1838727"/>
            <a:ext cx="25342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Chrám sv. Víta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72235" y="1196752"/>
            <a:ext cx="1125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David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423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7.40741E-7 L -0.38732 -0.22153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75" y="-1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L -0.35625 -0.25046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12" y="-12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0.01042 L -0.37361 -0.25972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81" y="-1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9259E-6 L -0.35729 0.41852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65" y="2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7" grpId="0"/>
      <p:bldP spid="17" grpId="1"/>
      <p:bldP spid="25" grpId="0"/>
      <p:bldP spid="25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4" grpId="0"/>
      <p:bldP spid="24" grpId="1"/>
      <p:bldP spid="29" grpId="0"/>
      <p:bldP spid="2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UMĚNÍ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pic>
        <p:nvPicPr>
          <p:cNvPr id="23" name="Picture 4" descr="C:\Users\brab\AppData\Local\Microsoft\Windows\Temporary Internet Files\Content.IE5\B3NERZS2\MC900234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141" y="5013176"/>
            <a:ext cx="1080120" cy="1332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brab\AppData\Local\Microsoft\Windows\Temporary Internet Files\Content.IE5\AZ8MIL2Q\MC900410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1031350" cy="126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brab\AppData\Local\Microsoft\Windows\Temporary Internet Files\Content.IE5\B3NERZS2\MC9002337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91" y="2492896"/>
            <a:ext cx="1296143" cy="135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brab\AppData\Local\Microsoft\Windows\Temporary Internet Files\Content.IE5\BK6QUZI0\MC9003467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141" y="3933056"/>
            <a:ext cx="1224136" cy="95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4932040" y="4647804"/>
            <a:ext cx="2487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Romeo a Julie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922897" y="3225170"/>
            <a:ext cx="2958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Prodaná nevěsta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932040" y="6009094"/>
            <a:ext cx="2397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Obecná škola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901604" y="2510127"/>
            <a:ext cx="2319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Labutí jezero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947964" y="5337689"/>
            <a:ext cx="1177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Kytice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932040" y="3939918"/>
            <a:ext cx="1883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Mona Lisa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1838727"/>
            <a:ext cx="25342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Chrám sv. Víta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872235" y="1196752"/>
            <a:ext cx="1125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David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800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L -0.31476 0.25139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1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6997E-6 L -0.37466 0.51446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33" y="257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36479E-6 L -0.36285 -0.31645 " pathEditMode="relative" rAng="0" ptsTypes="AA">
                                      <p:cBhvr>
                                        <p:cTn id="11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42" y="-15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70576E-6 L -0.31823 -0.19477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20" y="-97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36" grpId="0"/>
      <p:bldP spid="36" grpId="1"/>
      <p:bldP spid="37" grpId="0"/>
      <p:bldP spid="37" grpId="1"/>
      <p:bldP spid="38" grpId="0"/>
      <p:bldP spid="38" grpId="1"/>
      <p:bldP spid="39" grpId="0"/>
      <p:bldP spid="39" grpId="1"/>
      <p:bldP spid="40" grpId="0"/>
      <p:bldP spid="40" grpId="1"/>
      <p:bldP spid="41" grpId="0"/>
      <p:bldP spid="41" grpId="1"/>
      <p:bldP spid="42" grpId="0"/>
      <p:bldP spid="42" grpId="1"/>
      <p:bldP spid="43" grpId="0"/>
      <p:bldP spid="4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5777800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Zdroje:</a:t>
            </a:r>
          </a:p>
          <a:p>
            <a:r>
              <a:rPr lang="cs-CZ" i="1" dirty="0"/>
              <a:t>Ilustrace: www.office.microsoft.com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Software: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Microsoft PowerPoint 2010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držitel licence 2. základní škola, Rakovník, Husovo náměstí 3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6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848</TotalTime>
  <Words>239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54</cp:revision>
  <dcterms:created xsi:type="dcterms:W3CDTF">2011-09-12T10:43:43Z</dcterms:created>
  <dcterms:modified xsi:type="dcterms:W3CDTF">2012-05-14T11:37:47Z</dcterms:modified>
</cp:coreProperties>
</file>