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59" r:id="rId4"/>
    <p:sldId id="260" r:id="rId5"/>
    <p:sldId id="261" r:id="rId6"/>
    <p:sldId id="262" r:id="rId7"/>
    <p:sldId id="278" r:id="rId8"/>
    <p:sldId id="279" r:id="rId9"/>
    <p:sldId id="263" r:id="rId10"/>
    <p:sldId id="264" r:id="rId11"/>
    <p:sldId id="265" r:id="rId12"/>
    <p:sldId id="267" r:id="rId13"/>
    <p:sldId id="266" r:id="rId14"/>
    <p:sldId id="269" r:id="rId15"/>
    <p:sldId id="270" r:id="rId16"/>
    <p:sldId id="271" r:id="rId17"/>
    <p:sldId id="280" r:id="rId18"/>
    <p:sldId id="272" r:id="rId19"/>
    <p:sldId id="273" r:id="rId20"/>
    <p:sldId id="274" r:id="rId21"/>
    <p:sldId id="275" r:id="rId22"/>
    <p:sldId id="276" r:id="rId23"/>
    <p:sldId id="277" r:id="rId24"/>
    <p:sldId id="257" r:id="rId25"/>
    <p:sldId id="281" r:id="rId26"/>
    <p:sldId id="283" r:id="rId27"/>
    <p:sldId id="284" r:id="rId28"/>
    <p:sldId id="282" r:id="rId29"/>
    <p:sldId id="268" r:id="rId3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E2A88E-7319-42D2-82F6-12576A78799B}" type="doc">
      <dgm:prSet loTypeId="urn:microsoft.com/office/officeart/2005/8/layout/orgChart1" loCatId="hierarchy" qsTypeId="urn:microsoft.com/office/officeart/2005/8/quickstyle/3d1" qsCatId="3D" csTypeId="urn:microsoft.com/office/officeart/2005/8/colors/accent1_2" csCatId="accent1" phldr="1"/>
      <dgm:spPr/>
    </dgm:pt>
    <dgm:pt modelId="{EFE5A131-BFD2-4EB0-8F4C-E4DA87BAAA9C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STAVBA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TĚLA</a:t>
          </a:r>
        </a:p>
      </dgm:t>
    </dgm:pt>
    <dgm:pt modelId="{768C6596-F280-41BB-9D98-9F792B52A89B}" type="parTrans" cxnId="{D970AA46-C5BA-407D-A1C9-97D70B4C6420}">
      <dgm:prSet/>
      <dgm:spPr/>
      <dgm:t>
        <a:bodyPr/>
        <a:lstStyle/>
        <a:p>
          <a:endParaRPr lang="cs-CZ"/>
        </a:p>
      </dgm:t>
    </dgm:pt>
    <dgm:pt modelId="{11DFA25C-CEE1-46DF-B4FF-F5BA22B26A18}" type="sibTrans" cxnId="{D970AA46-C5BA-407D-A1C9-97D70B4C6420}">
      <dgm:prSet/>
      <dgm:spPr/>
      <dgm:t>
        <a:bodyPr/>
        <a:lstStyle/>
        <a:p>
          <a:endParaRPr lang="cs-CZ"/>
        </a:p>
      </dgm:t>
    </dgm:pt>
    <dgm:pt modelId="{EACCEAC8-3052-4441-AB85-5A69977267FF}">
      <dgm:prSet custT="1"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HLAVA</a:t>
          </a:r>
        </a:p>
      </dgm:t>
    </dgm:pt>
    <dgm:pt modelId="{DC2A7DB6-B6E4-4644-A4A7-D0E18ECF876A}" type="parTrans" cxnId="{082A3464-42A4-40F1-B24B-EC714A3CF622}">
      <dgm:prSet/>
      <dgm:spPr/>
      <dgm:t>
        <a:bodyPr/>
        <a:lstStyle/>
        <a:p>
          <a:endParaRPr lang="cs-CZ"/>
        </a:p>
      </dgm:t>
    </dgm:pt>
    <dgm:pt modelId="{5D95100F-43E2-42C2-8B90-CB932907E0C9}" type="sibTrans" cxnId="{082A3464-42A4-40F1-B24B-EC714A3CF622}">
      <dgm:prSet/>
      <dgm:spPr/>
      <dgm:t>
        <a:bodyPr/>
        <a:lstStyle/>
        <a:p>
          <a:endParaRPr lang="cs-CZ"/>
        </a:p>
      </dgm:t>
    </dgm:pt>
    <dgm:pt modelId="{D1C944DE-069C-45C6-9BD5-E53E0B30C0F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SLOŽENÉ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OČI</a:t>
          </a:r>
        </a:p>
      </dgm:t>
    </dgm:pt>
    <dgm:pt modelId="{C76EA7F4-5D9E-4205-95F9-86B62FA7BA26}" type="parTrans" cxnId="{BD31F053-A909-48E1-975D-34965B9FB953}">
      <dgm:prSet/>
      <dgm:spPr/>
      <dgm:t>
        <a:bodyPr/>
        <a:lstStyle/>
        <a:p>
          <a:endParaRPr lang="cs-CZ"/>
        </a:p>
      </dgm:t>
    </dgm:pt>
    <dgm:pt modelId="{3A395949-E2AF-4A74-B2A4-B3789F07A8C3}" type="sibTrans" cxnId="{BD31F053-A909-48E1-975D-34965B9FB953}">
      <dgm:prSet/>
      <dgm:spPr/>
      <dgm:t>
        <a:bodyPr/>
        <a:lstStyle/>
        <a:p>
          <a:endParaRPr lang="cs-CZ"/>
        </a:p>
      </dgm:t>
    </dgm:pt>
    <dgm:pt modelId="{17C4EF6D-FA81-4378-A623-975928742AF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TYKADLA</a:t>
          </a:r>
        </a:p>
      </dgm:t>
    </dgm:pt>
    <dgm:pt modelId="{82C56580-5BE4-4D21-86D6-C89047B772AD}" type="parTrans" cxnId="{99D11DE9-79A0-4168-A8AF-6320F70C9984}">
      <dgm:prSet/>
      <dgm:spPr/>
      <dgm:t>
        <a:bodyPr/>
        <a:lstStyle/>
        <a:p>
          <a:endParaRPr lang="cs-CZ"/>
        </a:p>
      </dgm:t>
    </dgm:pt>
    <dgm:pt modelId="{3DA92914-6A5F-43A0-88BD-ECAD81A7A419}" type="sibTrans" cxnId="{99D11DE9-79A0-4168-A8AF-6320F70C9984}">
      <dgm:prSet/>
      <dgm:spPr/>
      <dgm:t>
        <a:bodyPr/>
        <a:lstStyle/>
        <a:p>
          <a:endParaRPr lang="cs-CZ"/>
        </a:p>
      </dgm:t>
    </dgm:pt>
    <dgm:pt modelId="{84ACCB7E-8C32-410E-A756-9F593A7B468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ÚSTNÍ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ÚSTROJÍ</a:t>
          </a:r>
        </a:p>
      </dgm:t>
    </dgm:pt>
    <dgm:pt modelId="{1625C55E-346D-404C-A7DA-5CCC2D223424}" type="parTrans" cxnId="{75D948D8-2431-4AF5-9C00-76A1427048ED}">
      <dgm:prSet/>
      <dgm:spPr/>
      <dgm:t>
        <a:bodyPr/>
        <a:lstStyle/>
        <a:p>
          <a:endParaRPr lang="cs-CZ"/>
        </a:p>
      </dgm:t>
    </dgm:pt>
    <dgm:pt modelId="{4DE99327-96CB-4A0F-9E9F-43A541CF9B2D}" type="sibTrans" cxnId="{75D948D8-2431-4AF5-9C00-76A1427048ED}">
      <dgm:prSet/>
      <dgm:spPr/>
      <dgm:t>
        <a:bodyPr/>
        <a:lstStyle/>
        <a:p>
          <a:endParaRPr lang="cs-CZ"/>
        </a:p>
      </dgm:t>
    </dgm:pt>
    <dgm:pt modelId="{D5D1587B-B68B-44B4-8B39-E59A5301A798}">
      <dgm:prSet custT="1"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HRUĎ</a:t>
          </a:r>
        </a:p>
      </dgm:t>
    </dgm:pt>
    <dgm:pt modelId="{72D28190-0DF0-4757-BEAE-18DA836AC596}" type="parTrans" cxnId="{A84775AF-7B49-49AE-9C37-9B2F11D22012}">
      <dgm:prSet/>
      <dgm:spPr/>
      <dgm:t>
        <a:bodyPr/>
        <a:lstStyle/>
        <a:p>
          <a:endParaRPr lang="cs-CZ"/>
        </a:p>
      </dgm:t>
    </dgm:pt>
    <dgm:pt modelId="{AFFE4637-21E5-4390-8F46-9D22EB3C5EAE}" type="sibTrans" cxnId="{A84775AF-7B49-49AE-9C37-9B2F11D22012}">
      <dgm:prSet/>
      <dgm:spPr/>
      <dgm:t>
        <a:bodyPr/>
        <a:lstStyle/>
        <a:p>
          <a:endParaRPr lang="cs-CZ"/>
        </a:p>
      </dgm:t>
    </dgm:pt>
    <dgm:pt modelId="{D719C46E-3ACE-4E71-AC4C-095C96A4067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2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 KŘÍDEL</a:t>
          </a:r>
        </a:p>
      </dgm:t>
    </dgm:pt>
    <dgm:pt modelId="{3A3DB8CB-B68D-4039-B3A6-5254FC047631}" type="parTrans" cxnId="{20F9DF00-131D-4A78-A0D2-39EA86674B5E}">
      <dgm:prSet/>
      <dgm:spPr/>
      <dgm:t>
        <a:bodyPr/>
        <a:lstStyle/>
        <a:p>
          <a:endParaRPr lang="cs-CZ"/>
        </a:p>
      </dgm:t>
    </dgm:pt>
    <dgm:pt modelId="{AE471C4B-8367-4424-89A0-A3F8B0A5D26E}" type="sibTrans" cxnId="{20F9DF00-131D-4A78-A0D2-39EA86674B5E}">
      <dgm:prSet/>
      <dgm:spPr/>
      <dgm:t>
        <a:bodyPr/>
        <a:lstStyle/>
        <a:p>
          <a:endParaRPr lang="cs-CZ"/>
        </a:p>
      </dgm:t>
    </dgm:pt>
    <dgm:pt modelId="{E63B2E05-FCCD-4DA9-936B-823524927C24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TŘÍ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KONČETIN</a:t>
          </a:r>
        </a:p>
      </dgm:t>
    </dgm:pt>
    <dgm:pt modelId="{1EBA3D0F-0384-4086-AE16-62B77026C37B}" type="parTrans" cxnId="{94255780-2CA8-493E-8BF2-40D8B5474104}">
      <dgm:prSet/>
      <dgm:spPr/>
      <dgm:t>
        <a:bodyPr/>
        <a:lstStyle/>
        <a:p>
          <a:endParaRPr lang="cs-CZ"/>
        </a:p>
      </dgm:t>
    </dgm:pt>
    <dgm:pt modelId="{374ACB3B-7565-49D8-A64B-BB50C190A10F}" type="sibTrans" cxnId="{94255780-2CA8-493E-8BF2-40D8B5474104}">
      <dgm:prSet/>
      <dgm:spPr/>
      <dgm:t>
        <a:bodyPr/>
        <a:lstStyle/>
        <a:p>
          <a:endParaRPr lang="cs-CZ"/>
        </a:p>
      </dgm:t>
    </dgm:pt>
    <dgm:pt modelId="{FBDB8445-4C56-4EE4-9600-6FFA38CF5AC5}">
      <dgm:prSet custT="1"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cap="none" normalizeH="0" baseline="0" dirty="0" smtClean="0">
              <a:ln/>
              <a:effectLst/>
              <a:latin typeface="Arial" charset="0"/>
            </a:rPr>
            <a:t>ZADEČEK</a:t>
          </a:r>
        </a:p>
      </dgm:t>
    </dgm:pt>
    <dgm:pt modelId="{0E0EDF0E-3E45-453E-BF57-74C15EAF4A60}" type="parTrans" cxnId="{B09187F3-1017-4DD2-A7B5-36830EE03A51}">
      <dgm:prSet/>
      <dgm:spPr/>
      <dgm:t>
        <a:bodyPr/>
        <a:lstStyle/>
        <a:p>
          <a:endParaRPr lang="cs-CZ"/>
        </a:p>
      </dgm:t>
    </dgm:pt>
    <dgm:pt modelId="{453FFF1B-0281-4005-ADC2-A908F828C5AD}" type="sibTrans" cxnId="{B09187F3-1017-4DD2-A7B5-36830EE03A51}">
      <dgm:prSet/>
      <dgm:spPr/>
      <dgm:t>
        <a:bodyPr/>
        <a:lstStyle/>
        <a:p>
          <a:endParaRPr lang="cs-CZ"/>
        </a:p>
      </dgm:t>
    </dgm:pt>
    <dgm:pt modelId="{CB64A782-9766-40DE-B7FA-3CE5F5EEF29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KLADÉLKO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NEBO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/>
              <a:effectLst/>
              <a:latin typeface="Arial" charset="0"/>
            </a:rPr>
            <a:t>ŽIHADLO</a:t>
          </a:r>
        </a:p>
      </dgm:t>
    </dgm:pt>
    <dgm:pt modelId="{26AEAD68-372B-4846-B13C-979CADB7AEA0}" type="parTrans" cxnId="{21A490B7-205D-4320-858D-4CF16AE37BD3}">
      <dgm:prSet/>
      <dgm:spPr/>
      <dgm:t>
        <a:bodyPr/>
        <a:lstStyle/>
        <a:p>
          <a:endParaRPr lang="cs-CZ"/>
        </a:p>
      </dgm:t>
    </dgm:pt>
    <dgm:pt modelId="{F12B099D-1579-49E4-9B90-B3FD279EF48F}" type="sibTrans" cxnId="{21A490B7-205D-4320-858D-4CF16AE37BD3}">
      <dgm:prSet/>
      <dgm:spPr/>
      <dgm:t>
        <a:bodyPr/>
        <a:lstStyle/>
        <a:p>
          <a:endParaRPr lang="cs-CZ"/>
        </a:p>
      </dgm:t>
    </dgm:pt>
    <dgm:pt modelId="{0E26ECFB-4778-41FC-9CC8-61C9945EDA1A}" type="pres">
      <dgm:prSet presAssocID="{1BE2A88E-7319-42D2-82F6-12576A78799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6043D81-6812-482E-9FD3-1766337804F6}" type="pres">
      <dgm:prSet presAssocID="{EFE5A131-BFD2-4EB0-8F4C-E4DA87BAAA9C}" presName="hierRoot1" presStyleCnt="0">
        <dgm:presLayoutVars>
          <dgm:hierBranch/>
        </dgm:presLayoutVars>
      </dgm:prSet>
      <dgm:spPr/>
    </dgm:pt>
    <dgm:pt modelId="{CF57B207-0608-4FE1-B469-DCD309ECC155}" type="pres">
      <dgm:prSet presAssocID="{EFE5A131-BFD2-4EB0-8F4C-E4DA87BAAA9C}" presName="rootComposite1" presStyleCnt="0"/>
      <dgm:spPr/>
    </dgm:pt>
    <dgm:pt modelId="{0BAFAA21-2C00-47F0-85B2-878C56E3DA04}" type="pres">
      <dgm:prSet presAssocID="{EFE5A131-BFD2-4EB0-8F4C-E4DA87BAAA9C}" presName="rootText1" presStyleLbl="node0" presStyleIdx="0" presStyleCnt="1" custScaleX="172275" custScaleY="197028" custLinFactX="-7243" custLinFactY="-100000" custLinFactNeighborX="-100000" custLinFactNeighborY="-12340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8D670AD-C9BA-4826-BF65-7B29A636E2F4}" type="pres">
      <dgm:prSet presAssocID="{EFE5A131-BFD2-4EB0-8F4C-E4DA87BAAA9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8D3C5ED0-76C6-42CE-8710-5E3DBAF7C4F3}" type="pres">
      <dgm:prSet presAssocID="{EFE5A131-BFD2-4EB0-8F4C-E4DA87BAAA9C}" presName="hierChild2" presStyleCnt="0"/>
      <dgm:spPr/>
    </dgm:pt>
    <dgm:pt modelId="{7759FA07-CD92-449C-8F66-D81FD9BCE7B3}" type="pres">
      <dgm:prSet presAssocID="{DC2A7DB6-B6E4-4644-A4A7-D0E18ECF876A}" presName="Name35" presStyleLbl="parChTrans1D2" presStyleIdx="0" presStyleCnt="3"/>
      <dgm:spPr/>
      <dgm:t>
        <a:bodyPr/>
        <a:lstStyle/>
        <a:p>
          <a:endParaRPr lang="cs-CZ"/>
        </a:p>
      </dgm:t>
    </dgm:pt>
    <dgm:pt modelId="{228CF8A8-40FA-49DB-A632-4B08115B249B}" type="pres">
      <dgm:prSet presAssocID="{EACCEAC8-3052-4441-AB85-5A69977267FF}" presName="hierRoot2" presStyleCnt="0">
        <dgm:presLayoutVars>
          <dgm:hierBranch/>
        </dgm:presLayoutVars>
      </dgm:prSet>
      <dgm:spPr/>
    </dgm:pt>
    <dgm:pt modelId="{47082895-6B13-41E0-8889-64CB4C080997}" type="pres">
      <dgm:prSet presAssocID="{EACCEAC8-3052-4441-AB85-5A69977267FF}" presName="rootComposite" presStyleCnt="0"/>
      <dgm:spPr/>
    </dgm:pt>
    <dgm:pt modelId="{93D12FF8-C946-480D-B1BF-D73A9770E76C}" type="pres">
      <dgm:prSet presAssocID="{EACCEAC8-3052-4441-AB85-5A69977267FF}" presName="rootText" presStyleLbl="node2" presStyleIdx="0" presStyleCnt="3" custScaleX="113532" custScaleY="15146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CD65C37-BA73-4BEF-B1BC-CBC71734BF44}" type="pres">
      <dgm:prSet presAssocID="{EACCEAC8-3052-4441-AB85-5A69977267FF}" presName="rootConnector" presStyleLbl="node2" presStyleIdx="0" presStyleCnt="3"/>
      <dgm:spPr/>
      <dgm:t>
        <a:bodyPr/>
        <a:lstStyle/>
        <a:p>
          <a:endParaRPr lang="cs-CZ"/>
        </a:p>
      </dgm:t>
    </dgm:pt>
    <dgm:pt modelId="{20514D50-DE4A-4630-9413-A4D40E834F88}" type="pres">
      <dgm:prSet presAssocID="{EACCEAC8-3052-4441-AB85-5A69977267FF}" presName="hierChild4" presStyleCnt="0"/>
      <dgm:spPr/>
    </dgm:pt>
    <dgm:pt modelId="{F929F417-9D21-46DB-A7F3-03FE8CA2A182}" type="pres">
      <dgm:prSet presAssocID="{C76EA7F4-5D9E-4205-95F9-86B62FA7BA26}" presName="Name35" presStyleLbl="parChTrans1D3" presStyleIdx="0" presStyleCnt="6"/>
      <dgm:spPr/>
      <dgm:t>
        <a:bodyPr/>
        <a:lstStyle/>
        <a:p>
          <a:endParaRPr lang="cs-CZ"/>
        </a:p>
      </dgm:t>
    </dgm:pt>
    <dgm:pt modelId="{89FAB592-A720-4500-ACF8-AA54685D8752}" type="pres">
      <dgm:prSet presAssocID="{D1C944DE-069C-45C6-9BD5-E53E0B30C0FB}" presName="hierRoot2" presStyleCnt="0">
        <dgm:presLayoutVars>
          <dgm:hierBranch val="r"/>
        </dgm:presLayoutVars>
      </dgm:prSet>
      <dgm:spPr/>
    </dgm:pt>
    <dgm:pt modelId="{1FDCFEBA-ED95-471A-B33E-3489615EB768}" type="pres">
      <dgm:prSet presAssocID="{D1C944DE-069C-45C6-9BD5-E53E0B30C0FB}" presName="rootComposite" presStyleCnt="0"/>
      <dgm:spPr/>
    </dgm:pt>
    <dgm:pt modelId="{837ED635-82AC-4F63-835C-E3231DA7F44C}" type="pres">
      <dgm:prSet presAssocID="{D1C944DE-069C-45C6-9BD5-E53E0B30C0FB}" presName="rootText" presStyleLbl="node3" presStyleIdx="0" presStyleCnt="6" custScaleX="141651" custLinFactNeighborX="2969" custLinFactNeighborY="3319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859906A-97C1-48FF-9E2D-15C5BC55E53F}" type="pres">
      <dgm:prSet presAssocID="{D1C944DE-069C-45C6-9BD5-E53E0B30C0FB}" presName="rootConnector" presStyleLbl="node3" presStyleIdx="0" presStyleCnt="6"/>
      <dgm:spPr/>
      <dgm:t>
        <a:bodyPr/>
        <a:lstStyle/>
        <a:p>
          <a:endParaRPr lang="cs-CZ"/>
        </a:p>
      </dgm:t>
    </dgm:pt>
    <dgm:pt modelId="{9D5DDE94-BAF2-4684-88FE-C58050FFFA8F}" type="pres">
      <dgm:prSet presAssocID="{D1C944DE-069C-45C6-9BD5-E53E0B30C0FB}" presName="hierChild4" presStyleCnt="0"/>
      <dgm:spPr/>
    </dgm:pt>
    <dgm:pt modelId="{0C43FCCE-2FBF-4738-8104-61564E091B71}" type="pres">
      <dgm:prSet presAssocID="{D1C944DE-069C-45C6-9BD5-E53E0B30C0FB}" presName="hierChild5" presStyleCnt="0"/>
      <dgm:spPr/>
    </dgm:pt>
    <dgm:pt modelId="{5CD64B61-03FB-4B96-86BE-F1D5BFEC4DE4}" type="pres">
      <dgm:prSet presAssocID="{82C56580-5BE4-4D21-86D6-C89047B772AD}" presName="Name35" presStyleLbl="parChTrans1D3" presStyleIdx="1" presStyleCnt="6"/>
      <dgm:spPr/>
      <dgm:t>
        <a:bodyPr/>
        <a:lstStyle/>
        <a:p>
          <a:endParaRPr lang="cs-CZ"/>
        </a:p>
      </dgm:t>
    </dgm:pt>
    <dgm:pt modelId="{7BBFC2FB-CD66-47F1-A115-B60245DD578E}" type="pres">
      <dgm:prSet presAssocID="{17C4EF6D-FA81-4378-A623-975928742AF8}" presName="hierRoot2" presStyleCnt="0">
        <dgm:presLayoutVars>
          <dgm:hierBranch val="r"/>
        </dgm:presLayoutVars>
      </dgm:prSet>
      <dgm:spPr/>
    </dgm:pt>
    <dgm:pt modelId="{BD677DC5-ADAF-4EAE-AFF9-ED21AEC24F79}" type="pres">
      <dgm:prSet presAssocID="{17C4EF6D-FA81-4378-A623-975928742AF8}" presName="rootComposite" presStyleCnt="0"/>
      <dgm:spPr/>
    </dgm:pt>
    <dgm:pt modelId="{170475FC-8B93-415C-8174-00308DB840E9}" type="pres">
      <dgm:prSet presAssocID="{17C4EF6D-FA81-4378-A623-975928742AF8}" presName="rootText" presStyleLbl="node3" presStyleIdx="1" presStyleCnt="6" custScaleX="128605" custScaleY="142052" custLinFactY="91906" custLinFactNeighborX="-45147" custLinFactNeighborY="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4E6F01B-5225-4A24-9963-5DAC99E4319D}" type="pres">
      <dgm:prSet presAssocID="{17C4EF6D-FA81-4378-A623-975928742AF8}" presName="rootConnector" presStyleLbl="node3" presStyleIdx="1" presStyleCnt="6"/>
      <dgm:spPr/>
      <dgm:t>
        <a:bodyPr/>
        <a:lstStyle/>
        <a:p>
          <a:endParaRPr lang="cs-CZ"/>
        </a:p>
      </dgm:t>
    </dgm:pt>
    <dgm:pt modelId="{10EA0B4B-F6CF-4E53-83FC-EDB9101BF1F0}" type="pres">
      <dgm:prSet presAssocID="{17C4EF6D-FA81-4378-A623-975928742AF8}" presName="hierChild4" presStyleCnt="0"/>
      <dgm:spPr/>
    </dgm:pt>
    <dgm:pt modelId="{DD38DD22-51D4-4110-9D8C-8149957F2BF3}" type="pres">
      <dgm:prSet presAssocID="{17C4EF6D-FA81-4378-A623-975928742AF8}" presName="hierChild5" presStyleCnt="0"/>
      <dgm:spPr/>
    </dgm:pt>
    <dgm:pt modelId="{9B6BD39F-FA5A-45BC-83A6-5E914BF4D462}" type="pres">
      <dgm:prSet presAssocID="{1625C55E-346D-404C-A7DA-5CCC2D223424}" presName="Name35" presStyleLbl="parChTrans1D3" presStyleIdx="2" presStyleCnt="6"/>
      <dgm:spPr/>
      <dgm:t>
        <a:bodyPr/>
        <a:lstStyle/>
        <a:p>
          <a:endParaRPr lang="cs-CZ"/>
        </a:p>
      </dgm:t>
    </dgm:pt>
    <dgm:pt modelId="{A8374C0A-1753-420C-A1D5-F01A778FB1AE}" type="pres">
      <dgm:prSet presAssocID="{84ACCB7E-8C32-410E-A756-9F593A7B468E}" presName="hierRoot2" presStyleCnt="0">
        <dgm:presLayoutVars>
          <dgm:hierBranch val="r"/>
        </dgm:presLayoutVars>
      </dgm:prSet>
      <dgm:spPr/>
    </dgm:pt>
    <dgm:pt modelId="{E17C519E-91F5-4E7A-9CCB-FC1F7976E041}" type="pres">
      <dgm:prSet presAssocID="{84ACCB7E-8C32-410E-A756-9F593A7B468E}" presName="rootComposite" presStyleCnt="0"/>
      <dgm:spPr/>
    </dgm:pt>
    <dgm:pt modelId="{4CB7346D-CA1F-4D76-A720-5F67E922BEA9}" type="pres">
      <dgm:prSet presAssocID="{84ACCB7E-8C32-410E-A756-9F593A7B468E}" presName="rootText" presStyleLbl="node3" presStyleIdx="2" presStyleCnt="6" custScaleX="109145" custScaleY="129979" custLinFactNeighborX="-78739" custLinFactNeighborY="4398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4F1619E-0DBA-4038-8784-16BE5084BBAF}" type="pres">
      <dgm:prSet presAssocID="{84ACCB7E-8C32-410E-A756-9F593A7B468E}" presName="rootConnector" presStyleLbl="node3" presStyleIdx="2" presStyleCnt="6"/>
      <dgm:spPr/>
      <dgm:t>
        <a:bodyPr/>
        <a:lstStyle/>
        <a:p>
          <a:endParaRPr lang="cs-CZ"/>
        </a:p>
      </dgm:t>
    </dgm:pt>
    <dgm:pt modelId="{AAF161C6-A8D2-4565-BAFD-B99A1F35C9EA}" type="pres">
      <dgm:prSet presAssocID="{84ACCB7E-8C32-410E-A756-9F593A7B468E}" presName="hierChild4" presStyleCnt="0"/>
      <dgm:spPr/>
    </dgm:pt>
    <dgm:pt modelId="{580BE1DE-71ED-41EA-A94D-51CB3CEFD463}" type="pres">
      <dgm:prSet presAssocID="{84ACCB7E-8C32-410E-A756-9F593A7B468E}" presName="hierChild5" presStyleCnt="0"/>
      <dgm:spPr/>
    </dgm:pt>
    <dgm:pt modelId="{1B641BED-3FD0-4EC8-9DFF-A461411EF6FE}" type="pres">
      <dgm:prSet presAssocID="{EACCEAC8-3052-4441-AB85-5A69977267FF}" presName="hierChild5" presStyleCnt="0"/>
      <dgm:spPr/>
    </dgm:pt>
    <dgm:pt modelId="{C25C77FF-BB07-438F-872C-309BF9BBA9CE}" type="pres">
      <dgm:prSet presAssocID="{72D28190-0DF0-4757-BEAE-18DA836AC596}" presName="Name35" presStyleLbl="parChTrans1D2" presStyleIdx="1" presStyleCnt="3"/>
      <dgm:spPr/>
      <dgm:t>
        <a:bodyPr/>
        <a:lstStyle/>
        <a:p>
          <a:endParaRPr lang="cs-CZ"/>
        </a:p>
      </dgm:t>
    </dgm:pt>
    <dgm:pt modelId="{DB3EEC18-88BD-4429-9B98-08307DB09A22}" type="pres">
      <dgm:prSet presAssocID="{D5D1587B-B68B-44B4-8B39-E59A5301A798}" presName="hierRoot2" presStyleCnt="0">
        <dgm:presLayoutVars>
          <dgm:hierBranch/>
        </dgm:presLayoutVars>
      </dgm:prSet>
      <dgm:spPr/>
    </dgm:pt>
    <dgm:pt modelId="{7D8088F0-0437-44EC-B2E5-8C6C0AC299CB}" type="pres">
      <dgm:prSet presAssocID="{D5D1587B-B68B-44B4-8B39-E59A5301A798}" presName="rootComposite" presStyleCnt="0"/>
      <dgm:spPr/>
    </dgm:pt>
    <dgm:pt modelId="{25BF3A13-CD37-4674-ABC2-48EE8E4F58C3}" type="pres">
      <dgm:prSet presAssocID="{D5D1587B-B68B-44B4-8B39-E59A5301A798}" presName="rootText" presStyleLbl="node2" presStyleIdx="1" presStyleCnt="3" custScaleX="168422" custScaleY="155651" custLinFactNeighborX="-98469" custLinFactNeighborY="31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89F5C74-E275-4158-AD11-979DCE241395}" type="pres">
      <dgm:prSet presAssocID="{D5D1587B-B68B-44B4-8B39-E59A5301A798}" presName="rootConnector" presStyleLbl="node2" presStyleIdx="1" presStyleCnt="3"/>
      <dgm:spPr/>
      <dgm:t>
        <a:bodyPr/>
        <a:lstStyle/>
        <a:p>
          <a:endParaRPr lang="cs-CZ"/>
        </a:p>
      </dgm:t>
    </dgm:pt>
    <dgm:pt modelId="{E1316BCE-8481-476E-A62B-29673B53FA91}" type="pres">
      <dgm:prSet presAssocID="{D5D1587B-B68B-44B4-8B39-E59A5301A798}" presName="hierChild4" presStyleCnt="0"/>
      <dgm:spPr/>
    </dgm:pt>
    <dgm:pt modelId="{690093E6-45BB-4E3E-A819-BBBD59AFDB8E}" type="pres">
      <dgm:prSet presAssocID="{3A3DB8CB-B68D-4039-B3A6-5254FC047631}" presName="Name35" presStyleLbl="parChTrans1D3" presStyleIdx="3" presStyleCnt="6"/>
      <dgm:spPr/>
      <dgm:t>
        <a:bodyPr/>
        <a:lstStyle/>
        <a:p>
          <a:endParaRPr lang="cs-CZ"/>
        </a:p>
      </dgm:t>
    </dgm:pt>
    <dgm:pt modelId="{FB33E433-7057-45C4-A702-90EBCD036236}" type="pres">
      <dgm:prSet presAssocID="{D719C46E-3ACE-4E71-AC4C-095C96A40672}" presName="hierRoot2" presStyleCnt="0">
        <dgm:presLayoutVars>
          <dgm:hierBranch val="r"/>
        </dgm:presLayoutVars>
      </dgm:prSet>
      <dgm:spPr/>
    </dgm:pt>
    <dgm:pt modelId="{FC55FE72-A430-4AE1-8608-C4DC56E7D0C8}" type="pres">
      <dgm:prSet presAssocID="{D719C46E-3ACE-4E71-AC4C-095C96A40672}" presName="rootComposite" presStyleCnt="0"/>
      <dgm:spPr/>
    </dgm:pt>
    <dgm:pt modelId="{E2393328-5B25-4915-8A55-754D8AE5402A}" type="pres">
      <dgm:prSet presAssocID="{D719C46E-3ACE-4E71-AC4C-095C96A40672}" presName="rootText" presStyleLbl="node3" presStyleIdx="3" presStyleCnt="6" custLinFactY="92227" custLinFactNeighborX="-87181" custLinFactNeighborY="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AFF77AF-5153-4DAE-BE2F-D4CB28DD5C7F}" type="pres">
      <dgm:prSet presAssocID="{D719C46E-3ACE-4E71-AC4C-095C96A40672}" presName="rootConnector" presStyleLbl="node3" presStyleIdx="3" presStyleCnt="6"/>
      <dgm:spPr/>
      <dgm:t>
        <a:bodyPr/>
        <a:lstStyle/>
        <a:p>
          <a:endParaRPr lang="cs-CZ"/>
        </a:p>
      </dgm:t>
    </dgm:pt>
    <dgm:pt modelId="{F3D08955-E6AA-491E-9ECB-1D2613ACE62B}" type="pres">
      <dgm:prSet presAssocID="{D719C46E-3ACE-4E71-AC4C-095C96A40672}" presName="hierChild4" presStyleCnt="0"/>
      <dgm:spPr/>
    </dgm:pt>
    <dgm:pt modelId="{B780C09D-D686-464C-BF59-EE8C67A8FBCB}" type="pres">
      <dgm:prSet presAssocID="{D719C46E-3ACE-4E71-AC4C-095C96A40672}" presName="hierChild5" presStyleCnt="0"/>
      <dgm:spPr/>
    </dgm:pt>
    <dgm:pt modelId="{310720B5-3AF6-4976-A467-3FB551678DEE}" type="pres">
      <dgm:prSet presAssocID="{1EBA3D0F-0384-4086-AE16-62B77026C37B}" presName="Name35" presStyleLbl="parChTrans1D3" presStyleIdx="4" presStyleCnt="6"/>
      <dgm:spPr/>
      <dgm:t>
        <a:bodyPr/>
        <a:lstStyle/>
        <a:p>
          <a:endParaRPr lang="cs-CZ"/>
        </a:p>
      </dgm:t>
    </dgm:pt>
    <dgm:pt modelId="{5C0FBE1A-3D36-42FE-B9EB-CD115616CC78}" type="pres">
      <dgm:prSet presAssocID="{E63B2E05-FCCD-4DA9-936B-823524927C24}" presName="hierRoot2" presStyleCnt="0">
        <dgm:presLayoutVars>
          <dgm:hierBranch val="r"/>
        </dgm:presLayoutVars>
      </dgm:prSet>
      <dgm:spPr/>
    </dgm:pt>
    <dgm:pt modelId="{F3BA373C-1F1B-487B-BA76-F705AF7E8473}" type="pres">
      <dgm:prSet presAssocID="{E63B2E05-FCCD-4DA9-936B-823524927C24}" presName="rootComposite" presStyleCnt="0"/>
      <dgm:spPr/>
    </dgm:pt>
    <dgm:pt modelId="{A0E62641-B40F-4314-9858-3E7ABE0D46BA}" type="pres">
      <dgm:prSet presAssocID="{E63B2E05-FCCD-4DA9-936B-823524927C24}" presName="rootText" presStyleLbl="node3" presStyleIdx="4" presStyleCnt="6" custScaleX="153099" custScaleY="159044" custLinFactY="100000" custLinFactNeighborX="-57465" custLinFactNeighborY="10658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2FA0C7F-1F07-45B0-977C-D20B4BBB9EA2}" type="pres">
      <dgm:prSet presAssocID="{E63B2E05-FCCD-4DA9-936B-823524927C24}" presName="rootConnector" presStyleLbl="node3" presStyleIdx="4" presStyleCnt="6"/>
      <dgm:spPr/>
      <dgm:t>
        <a:bodyPr/>
        <a:lstStyle/>
        <a:p>
          <a:endParaRPr lang="cs-CZ"/>
        </a:p>
      </dgm:t>
    </dgm:pt>
    <dgm:pt modelId="{5914A2ED-81C0-49F2-AD57-57191E18B89B}" type="pres">
      <dgm:prSet presAssocID="{E63B2E05-FCCD-4DA9-936B-823524927C24}" presName="hierChild4" presStyleCnt="0"/>
      <dgm:spPr/>
    </dgm:pt>
    <dgm:pt modelId="{D817979B-9A28-4441-829E-672AE1CED84E}" type="pres">
      <dgm:prSet presAssocID="{E63B2E05-FCCD-4DA9-936B-823524927C24}" presName="hierChild5" presStyleCnt="0"/>
      <dgm:spPr/>
    </dgm:pt>
    <dgm:pt modelId="{4D18E8A2-2702-46DF-80ED-1DF18B85713E}" type="pres">
      <dgm:prSet presAssocID="{D5D1587B-B68B-44B4-8B39-E59A5301A798}" presName="hierChild5" presStyleCnt="0"/>
      <dgm:spPr/>
    </dgm:pt>
    <dgm:pt modelId="{CABEA0EB-1B1E-459B-A4A0-D4FB4F82691D}" type="pres">
      <dgm:prSet presAssocID="{0E0EDF0E-3E45-453E-BF57-74C15EAF4A60}" presName="Name35" presStyleLbl="parChTrans1D2" presStyleIdx="2" presStyleCnt="3"/>
      <dgm:spPr/>
      <dgm:t>
        <a:bodyPr/>
        <a:lstStyle/>
        <a:p>
          <a:endParaRPr lang="cs-CZ"/>
        </a:p>
      </dgm:t>
    </dgm:pt>
    <dgm:pt modelId="{10E0250E-E222-4F69-B66A-11201DA3AB64}" type="pres">
      <dgm:prSet presAssocID="{FBDB8445-4C56-4EE4-9600-6FFA38CF5AC5}" presName="hierRoot2" presStyleCnt="0">
        <dgm:presLayoutVars>
          <dgm:hierBranch/>
        </dgm:presLayoutVars>
      </dgm:prSet>
      <dgm:spPr/>
    </dgm:pt>
    <dgm:pt modelId="{91FC728B-CDC1-4950-B108-7FEE1794BA63}" type="pres">
      <dgm:prSet presAssocID="{FBDB8445-4C56-4EE4-9600-6FFA38CF5AC5}" presName="rootComposite" presStyleCnt="0"/>
      <dgm:spPr/>
    </dgm:pt>
    <dgm:pt modelId="{B58AC61F-4B8B-43D2-A963-02AF5940DC69}" type="pres">
      <dgm:prSet presAssocID="{FBDB8445-4C56-4EE4-9600-6FFA38CF5AC5}" presName="rootText" presStyleLbl="node2" presStyleIdx="2" presStyleCnt="3" custScaleX="160040" custScaleY="167631" custLinFactNeighborX="-43422" custLinFactNeighborY="316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B8589FA-BD5C-4C34-A864-7FC1C9016756}" type="pres">
      <dgm:prSet presAssocID="{FBDB8445-4C56-4EE4-9600-6FFA38CF5AC5}" presName="rootConnector" presStyleLbl="node2" presStyleIdx="2" presStyleCnt="3"/>
      <dgm:spPr/>
      <dgm:t>
        <a:bodyPr/>
        <a:lstStyle/>
        <a:p>
          <a:endParaRPr lang="cs-CZ"/>
        </a:p>
      </dgm:t>
    </dgm:pt>
    <dgm:pt modelId="{AF1B3A31-0205-45FA-81CF-394600CDA544}" type="pres">
      <dgm:prSet presAssocID="{FBDB8445-4C56-4EE4-9600-6FFA38CF5AC5}" presName="hierChild4" presStyleCnt="0"/>
      <dgm:spPr/>
    </dgm:pt>
    <dgm:pt modelId="{3E959B53-7253-4B08-A313-3C278A9B474C}" type="pres">
      <dgm:prSet presAssocID="{26AEAD68-372B-4846-B13C-979CADB7AEA0}" presName="Name35" presStyleLbl="parChTrans1D3" presStyleIdx="5" presStyleCnt="6"/>
      <dgm:spPr/>
      <dgm:t>
        <a:bodyPr/>
        <a:lstStyle/>
        <a:p>
          <a:endParaRPr lang="cs-CZ"/>
        </a:p>
      </dgm:t>
    </dgm:pt>
    <dgm:pt modelId="{00E67DED-2BC4-421E-BEFD-FA0041A79FA7}" type="pres">
      <dgm:prSet presAssocID="{CB64A782-9766-40DE-B7FA-3CE5F5EEF29D}" presName="hierRoot2" presStyleCnt="0">
        <dgm:presLayoutVars>
          <dgm:hierBranch val="r"/>
        </dgm:presLayoutVars>
      </dgm:prSet>
      <dgm:spPr/>
    </dgm:pt>
    <dgm:pt modelId="{A7156D58-E47D-409D-9CBA-5612727B9DED}" type="pres">
      <dgm:prSet presAssocID="{CB64A782-9766-40DE-B7FA-3CE5F5EEF29D}" presName="rootComposite" presStyleCnt="0"/>
      <dgm:spPr/>
    </dgm:pt>
    <dgm:pt modelId="{B0260932-7BB6-4040-B67D-82931B9F7C63}" type="pres">
      <dgm:prSet presAssocID="{CB64A782-9766-40DE-B7FA-3CE5F5EEF29D}" presName="rootText" presStyleLbl="node3" presStyleIdx="5" presStyleCnt="6" custScaleX="141173" custScaleY="211630" custLinFactNeighborX="-3939" custLinFactNeighborY="7463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B0857E9-AE9F-49A4-8229-C6D172CF04CC}" type="pres">
      <dgm:prSet presAssocID="{CB64A782-9766-40DE-B7FA-3CE5F5EEF29D}" presName="rootConnector" presStyleLbl="node3" presStyleIdx="5" presStyleCnt="6"/>
      <dgm:spPr/>
      <dgm:t>
        <a:bodyPr/>
        <a:lstStyle/>
        <a:p>
          <a:endParaRPr lang="cs-CZ"/>
        </a:p>
      </dgm:t>
    </dgm:pt>
    <dgm:pt modelId="{CAC8FF6D-0E7F-4E3A-9042-688A49FD338F}" type="pres">
      <dgm:prSet presAssocID="{CB64A782-9766-40DE-B7FA-3CE5F5EEF29D}" presName="hierChild4" presStyleCnt="0"/>
      <dgm:spPr/>
    </dgm:pt>
    <dgm:pt modelId="{069FD9D1-2AE1-468B-AFCF-DCEA8C92C8E2}" type="pres">
      <dgm:prSet presAssocID="{CB64A782-9766-40DE-B7FA-3CE5F5EEF29D}" presName="hierChild5" presStyleCnt="0"/>
      <dgm:spPr/>
    </dgm:pt>
    <dgm:pt modelId="{60946CCE-445A-450A-91F6-9B3B411BA522}" type="pres">
      <dgm:prSet presAssocID="{FBDB8445-4C56-4EE4-9600-6FFA38CF5AC5}" presName="hierChild5" presStyleCnt="0"/>
      <dgm:spPr/>
    </dgm:pt>
    <dgm:pt modelId="{F2256C2F-1251-478C-A60F-DD486A70D238}" type="pres">
      <dgm:prSet presAssocID="{EFE5A131-BFD2-4EB0-8F4C-E4DA87BAAA9C}" presName="hierChild3" presStyleCnt="0"/>
      <dgm:spPr/>
    </dgm:pt>
  </dgm:ptLst>
  <dgm:cxnLst>
    <dgm:cxn modelId="{27B691C3-E39F-4EBA-AB38-5E36A45C31D0}" type="presOf" srcId="{EACCEAC8-3052-4441-AB85-5A69977267FF}" destId="{93D12FF8-C946-480D-B1BF-D73A9770E76C}" srcOrd="0" destOrd="0" presId="urn:microsoft.com/office/officeart/2005/8/layout/orgChart1"/>
    <dgm:cxn modelId="{47A4F0CC-87AA-4AEF-885E-75E1ABD3B06E}" type="presOf" srcId="{FBDB8445-4C56-4EE4-9600-6FFA38CF5AC5}" destId="{B58AC61F-4B8B-43D2-A963-02AF5940DC69}" srcOrd="0" destOrd="0" presId="urn:microsoft.com/office/officeart/2005/8/layout/orgChart1"/>
    <dgm:cxn modelId="{A84775AF-7B49-49AE-9C37-9B2F11D22012}" srcId="{EFE5A131-BFD2-4EB0-8F4C-E4DA87BAAA9C}" destId="{D5D1587B-B68B-44B4-8B39-E59A5301A798}" srcOrd="1" destOrd="0" parTransId="{72D28190-0DF0-4757-BEAE-18DA836AC596}" sibTransId="{AFFE4637-21E5-4390-8F46-9D22EB3C5EAE}"/>
    <dgm:cxn modelId="{75D948D8-2431-4AF5-9C00-76A1427048ED}" srcId="{EACCEAC8-3052-4441-AB85-5A69977267FF}" destId="{84ACCB7E-8C32-410E-A756-9F593A7B468E}" srcOrd="2" destOrd="0" parTransId="{1625C55E-346D-404C-A7DA-5CCC2D223424}" sibTransId="{4DE99327-96CB-4A0F-9E9F-43A541CF9B2D}"/>
    <dgm:cxn modelId="{053D3205-ED38-4EAB-B049-0B761A23BE36}" type="presOf" srcId="{D1C944DE-069C-45C6-9BD5-E53E0B30C0FB}" destId="{837ED635-82AC-4F63-835C-E3231DA7F44C}" srcOrd="0" destOrd="0" presId="urn:microsoft.com/office/officeart/2005/8/layout/orgChart1"/>
    <dgm:cxn modelId="{67E51B7A-ED93-42DA-A090-BDC8E63DBB57}" type="presOf" srcId="{EFE5A131-BFD2-4EB0-8F4C-E4DA87BAAA9C}" destId="{D8D670AD-C9BA-4826-BF65-7B29A636E2F4}" srcOrd="1" destOrd="0" presId="urn:microsoft.com/office/officeart/2005/8/layout/orgChart1"/>
    <dgm:cxn modelId="{004181FF-3A2F-4908-814A-D21F3E51B1C3}" type="presOf" srcId="{1625C55E-346D-404C-A7DA-5CCC2D223424}" destId="{9B6BD39F-FA5A-45BC-83A6-5E914BF4D462}" srcOrd="0" destOrd="0" presId="urn:microsoft.com/office/officeart/2005/8/layout/orgChart1"/>
    <dgm:cxn modelId="{4F82EBA7-0F9F-4FE6-8778-6917CFABFD02}" type="presOf" srcId="{D719C46E-3ACE-4E71-AC4C-095C96A40672}" destId="{E2393328-5B25-4915-8A55-754D8AE5402A}" srcOrd="0" destOrd="0" presId="urn:microsoft.com/office/officeart/2005/8/layout/orgChart1"/>
    <dgm:cxn modelId="{6479C9E8-1D01-4237-B606-042395CAB6C6}" type="presOf" srcId="{D5D1587B-B68B-44B4-8B39-E59A5301A798}" destId="{B89F5C74-E275-4158-AD11-979DCE241395}" srcOrd="1" destOrd="0" presId="urn:microsoft.com/office/officeart/2005/8/layout/orgChart1"/>
    <dgm:cxn modelId="{84ECD87A-740B-4003-837B-84709BD92C5E}" type="presOf" srcId="{EFE5A131-BFD2-4EB0-8F4C-E4DA87BAAA9C}" destId="{0BAFAA21-2C00-47F0-85B2-878C56E3DA04}" srcOrd="0" destOrd="0" presId="urn:microsoft.com/office/officeart/2005/8/layout/orgChart1"/>
    <dgm:cxn modelId="{47D0CC72-2BB1-4EF7-A48E-823BE96C78BD}" type="presOf" srcId="{26AEAD68-372B-4846-B13C-979CADB7AEA0}" destId="{3E959B53-7253-4B08-A313-3C278A9B474C}" srcOrd="0" destOrd="0" presId="urn:microsoft.com/office/officeart/2005/8/layout/orgChart1"/>
    <dgm:cxn modelId="{F01E98E5-6667-4C06-8421-F6D5A899A330}" type="presOf" srcId="{DC2A7DB6-B6E4-4644-A4A7-D0E18ECF876A}" destId="{7759FA07-CD92-449C-8F66-D81FD9BCE7B3}" srcOrd="0" destOrd="0" presId="urn:microsoft.com/office/officeart/2005/8/layout/orgChart1"/>
    <dgm:cxn modelId="{1CCE9EC8-F0E5-47AC-8E37-939B68FF42C2}" type="presOf" srcId="{D5D1587B-B68B-44B4-8B39-E59A5301A798}" destId="{25BF3A13-CD37-4674-ABC2-48EE8E4F58C3}" srcOrd="0" destOrd="0" presId="urn:microsoft.com/office/officeart/2005/8/layout/orgChart1"/>
    <dgm:cxn modelId="{20F9DF00-131D-4A78-A0D2-39EA86674B5E}" srcId="{D5D1587B-B68B-44B4-8B39-E59A5301A798}" destId="{D719C46E-3ACE-4E71-AC4C-095C96A40672}" srcOrd="0" destOrd="0" parTransId="{3A3DB8CB-B68D-4039-B3A6-5254FC047631}" sibTransId="{AE471C4B-8367-4424-89A0-A3F8B0A5D26E}"/>
    <dgm:cxn modelId="{82864F5C-DCA8-49E2-A8ED-BD1215080AFF}" type="presOf" srcId="{CB64A782-9766-40DE-B7FA-3CE5F5EEF29D}" destId="{B0260932-7BB6-4040-B67D-82931B9F7C63}" srcOrd="0" destOrd="0" presId="urn:microsoft.com/office/officeart/2005/8/layout/orgChart1"/>
    <dgm:cxn modelId="{D7813C6A-3369-450D-9F3D-EFD5C5317F9B}" type="presOf" srcId="{17C4EF6D-FA81-4378-A623-975928742AF8}" destId="{170475FC-8B93-415C-8174-00308DB840E9}" srcOrd="0" destOrd="0" presId="urn:microsoft.com/office/officeart/2005/8/layout/orgChart1"/>
    <dgm:cxn modelId="{1F311BBC-0614-4F5A-99C5-8B22754A3C06}" type="presOf" srcId="{E63B2E05-FCCD-4DA9-936B-823524927C24}" destId="{A0E62641-B40F-4314-9858-3E7ABE0D46BA}" srcOrd="0" destOrd="0" presId="urn:microsoft.com/office/officeart/2005/8/layout/orgChart1"/>
    <dgm:cxn modelId="{D970AA46-C5BA-407D-A1C9-97D70B4C6420}" srcId="{1BE2A88E-7319-42D2-82F6-12576A78799B}" destId="{EFE5A131-BFD2-4EB0-8F4C-E4DA87BAAA9C}" srcOrd="0" destOrd="0" parTransId="{768C6596-F280-41BB-9D98-9F792B52A89B}" sibTransId="{11DFA25C-CEE1-46DF-B4FF-F5BA22B26A18}"/>
    <dgm:cxn modelId="{082A3464-42A4-40F1-B24B-EC714A3CF622}" srcId="{EFE5A131-BFD2-4EB0-8F4C-E4DA87BAAA9C}" destId="{EACCEAC8-3052-4441-AB85-5A69977267FF}" srcOrd="0" destOrd="0" parTransId="{DC2A7DB6-B6E4-4644-A4A7-D0E18ECF876A}" sibTransId="{5D95100F-43E2-42C2-8B90-CB932907E0C9}"/>
    <dgm:cxn modelId="{AD9ACBC5-52DF-4EFC-9855-148EB60DA9F5}" type="presOf" srcId="{82C56580-5BE4-4D21-86D6-C89047B772AD}" destId="{5CD64B61-03FB-4B96-86BE-F1D5BFEC4DE4}" srcOrd="0" destOrd="0" presId="urn:microsoft.com/office/officeart/2005/8/layout/orgChart1"/>
    <dgm:cxn modelId="{99D11DE9-79A0-4168-A8AF-6320F70C9984}" srcId="{EACCEAC8-3052-4441-AB85-5A69977267FF}" destId="{17C4EF6D-FA81-4378-A623-975928742AF8}" srcOrd="1" destOrd="0" parTransId="{82C56580-5BE4-4D21-86D6-C89047B772AD}" sibTransId="{3DA92914-6A5F-43A0-88BD-ECAD81A7A419}"/>
    <dgm:cxn modelId="{9F91C270-93F4-4594-8A42-F2A3D1017FF5}" type="presOf" srcId="{17C4EF6D-FA81-4378-A623-975928742AF8}" destId="{54E6F01B-5225-4A24-9963-5DAC99E4319D}" srcOrd="1" destOrd="0" presId="urn:microsoft.com/office/officeart/2005/8/layout/orgChart1"/>
    <dgm:cxn modelId="{F7ADCF22-ACC3-4EC5-A513-DA620C113D6E}" type="presOf" srcId="{E63B2E05-FCCD-4DA9-936B-823524927C24}" destId="{72FA0C7F-1F07-45B0-977C-D20B4BBB9EA2}" srcOrd="1" destOrd="0" presId="urn:microsoft.com/office/officeart/2005/8/layout/orgChart1"/>
    <dgm:cxn modelId="{CC145AD1-81E4-415A-ADF0-20AC50EB4590}" type="presOf" srcId="{1EBA3D0F-0384-4086-AE16-62B77026C37B}" destId="{310720B5-3AF6-4976-A467-3FB551678DEE}" srcOrd="0" destOrd="0" presId="urn:microsoft.com/office/officeart/2005/8/layout/orgChart1"/>
    <dgm:cxn modelId="{E2F94338-89B9-4DF9-9B06-135BB3DB8DFF}" type="presOf" srcId="{84ACCB7E-8C32-410E-A756-9F593A7B468E}" destId="{B4F1619E-0DBA-4038-8784-16BE5084BBAF}" srcOrd="1" destOrd="0" presId="urn:microsoft.com/office/officeart/2005/8/layout/orgChart1"/>
    <dgm:cxn modelId="{815300EB-DBA6-4B9B-B1C5-4362780F7EE9}" type="presOf" srcId="{84ACCB7E-8C32-410E-A756-9F593A7B468E}" destId="{4CB7346D-CA1F-4D76-A720-5F67E922BEA9}" srcOrd="0" destOrd="0" presId="urn:microsoft.com/office/officeart/2005/8/layout/orgChart1"/>
    <dgm:cxn modelId="{557C724A-D896-4A39-A696-14B8FA1CA65A}" type="presOf" srcId="{3A3DB8CB-B68D-4039-B3A6-5254FC047631}" destId="{690093E6-45BB-4E3E-A819-BBBD59AFDB8E}" srcOrd="0" destOrd="0" presId="urn:microsoft.com/office/officeart/2005/8/layout/orgChart1"/>
    <dgm:cxn modelId="{7DD6E4B6-9D44-4126-BA11-22E1C2E4E372}" type="presOf" srcId="{0E0EDF0E-3E45-453E-BF57-74C15EAF4A60}" destId="{CABEA0EB-1B1E-459B-A4A0-D4FB4F82691D}" srcOrd="0" destOrd="0" presId="urn:microsoft.com/office/officeart/2005/8/layout/orgChart1"/>
    <dgm:cxn modelId="{D9157EAC-34BB-4B0F-8E6C-A10F5F70418F}" type="presOf" srcId="{72D28190-0DF0-4757-BEAE-18DA836AC596}" destId="{C25C77FF-BB07-438F-872C-309BF9BBA9CE}" srcOrd="0" destOrd="0" presId="urn:microsoft.com/office/officeart/2005/8/layout/orgChart1"/>
    <dgm:cxn modelId="{D5667598-0F23-4A80-A4F0-EFE5A2B60073}" type="presOf" srcId="{CB64A782-9766-40DE-B7FA-3CE5F5EEF29D}" destId="{AB0857E9-AE9F-49A4-8229-C6D172CF04CC}" srcOrd="1" destOrd="0" presId="urn:microsoft.com/office/officeart/2005/8/layout/orgChart1"/>
    <dgm:cxn modelId="{C1BB46C2-4CD7-4C82-98E7-C5AC4B45E735}" type="presOf" srcId="{EACCEAC8-3052-4441-AB85-5A69977267FF}" destId="{ECD65C37-BA73-4BEF-B1BC-CBC71734BF44}" srcOrd="1" destOrd="0" presId="urn:microsoft.com/office/officeart/2005/8/layout/orgChart1"/>
    <dgm:cxn modelId="{B09187F3-1017-4DD2-A7B5-36830EE03A51}" srcId="{EFE5A131-BFD2-4EB0-8F4C-E4DA87BAAA9C}" destId="{FBDB8445-4C56-4EE4-9600-6FFA38CF5AC5}" srcOrd="2" destOrd="0" parTransId="{0E0EDF0E-3E45-453E-BF57-74C15EAF4A60}" sibTransId="{453FFF1B-0281-4005-ADC2-A908F828C5AD}"/>
    <dgm:cxn modelId="{D45C2E5E-C1EE-483D-8608-B54134602F53}" type="presOf" srcId="{FBDB8445-4C56-4EE4-9600-6FFA38CF5AC5}" destId="{FB8589FA-BD5C-4C34-A864-7FC1C9016756}" srcOrd="1" destOrd="0" presId="urn:microsoft.com/office/officeart/2005/8/layout/orgChart1"/>
    <dgm:cxn modelId="{37F1B668-71EB-46A9-815E-0E0D4D1192BA}" type="presOf" srcId="{D1C944DE-069C-45C6-9BD5-E53E0B30C0FB}" destId="{F859906A-97C1-48FF-9E2D-15C5BC55E53F}" srcOrd="1" destOrd="0" presId="urn:microsoft.com/office/officeart/2005/8/layout/orgChart1"/>
    <dgm:cxn modelId="{F8DFCCF1-CD33-4250-9461-E7E1F9C0452C}" type="presOf" srcId="{1BE2A88E-7319-42D2-82F6-12576A78799B}" destId="{0E26ECFB-4778-41FC-9CC8-61C9945EDA1A}" srcOrd="0" destOrd="0" presId="urn:microsoft.com/office/officeart/2005/8/layout/orgChart1"/>
    <dgm:cxn modelId="{9F7DAF0D-9D82-4F4E-8C80-B0EBD32F54AC}" type="presOf" srcId="{C76EA7F4-5D9E-4205-95F9-86B62FA7BA26}" destId="{F929F417-9D21-46DB-A7F3-03FE8CA2A182}" srcOrd="0" destOrd="0" presId="urn:microsoft.com/office/officeart/2005/8/layout/orgChart1"/>
    <dgm:cxn modelId="{476D3DFC-4711-47B6-94B1-141E1A7D0135}" type="presOf" srcId="{D719C46E-3ACE-4E71-AC4C-095C96A40672}" destId="{CAFF77AF-5153-4DAE-BE2F-D4CB28DD5C7F}" srcOrd="1" destOrd="0" presId="urn:microsoft.com/office/officeart/2005/8/layout/orgChart1"/>
    <dgm:cxn modelId="{94255780-2CA8-493E-8BF2-40D8B5474104}" srcId="{D5D1587B-B68B-44B4-8B39-E59A5301A798}" destId="{E63B2E05-FCCD-4DA9-936B-823524927C24}" srcOrd="1" destOrd="0" parTransId="{1EBA3D0F-0384-4086-AE16-62B77026C37B}" sibTransId="{374ACB3B-7565-49D8-A64B-BB50C190A10F}"/>
    <dgm:cxn modelId="{BD31F053-A909-48E1-975D-34965B9FB953}" srcId="{EACCEAC8-3052-4441-AB85-5A69977267FF}" destId="{D1C944DE-069C-45C6-9BD5-E53E0B30C0FB}" srcOrd="0" destOrd="0" parTransId="{C76EA7F4-5D9E-4205-95F9-86B62FA7BA26}" sibTransId="{3A395949-E2AF-4A74-B2A4-B3789F07A8C3}"/>
    <dgm:cxn modelId="{21A490B7-205D-4320-858D-4CF16AE37BD3}" srcId="{FBDB8445-4C56-4EE4-9600-6FFA38CF5AC5}" destId="{CB64A782-9766-40DE-B7FA-3CE5F5EEF29D}" srcOrd="0" destOrd="0" parTransId="{26AEAD68-372B-4846-B13C-979CADB7AEA0}" sibTransId="{F12B099D-1579-49E4-9B90-B3FD279EF48F}"/>
    <dgm:cxn modelId="{FD4BE183-D28D-42E7-B439-E1996467F70D}" type="presParOf" srcId="{0E26ECFB-4778-41FC-9CC8-61C9945EDA1A}" destId="{36043D81-6812-482E-9FD3-1766337804F6}" srcOrd="0" destOrd="0" presId="urn:microsoft.com/office/officeart/2005/8/layout/orgChart1"/>
    <dgm:cxn modelId="{05A4B789-B5B6-4FFA-A686-6913E0A7BB93}" type="presParOf" srcId="{36043D81-6812-482E-9FD3-1766337804F6}" destId="{CF57B207-0608-4FE1-B469-DCD309ECC155}" srcOrd="0" destOrd="0" presId="urn:microsoft.com/office/officeart/2005/8/layout/orgChart1"/>
    <dgm:cxn modelId="{F69623AC-C12C-40FA-B26C-9A2B2663CA64}" type="presParOf" srcId="{CF57B207-0608-4FE1-B469-DCD309ECC155}" destId="{0BAFAA21-2C00-47F0-85B2-878C56E3DA04}" srcOrd="0" destOrd="0" presId="urn:microsoft.com/office/officeart/2005/8/layout/orgChart1"/>
    <dgm:cxn modelId="{A7CA3828-1F14-4C0D-B97B-8748DE78F34D}" type="presParOf" srcId="{CF57B207-0608-4FE1-B469-DCD309ECC155}" destId="{D8D670AD-C9BA-4826-BF65-7B29A636E2F4}" srcOrd="1" destOrd="0" presId="urn:microsoft.com/office/officeart/2005/8/layout/orgChart1"/>
    <dgm:cxn modelId="{1E117126-1291-419D-B07C-613DBEDD284A}" type="presParOf" srcId="{36043D81-6812-482E-9FD3-1766337804F6}" destId="{8D3C5ED0-76C6-42CE-8710-5E3DBAF7C4F3}" srcOrd="1" destOrd="0" presId="urn:microsoft.com/office/officeart/2005/8/layout/orgChart1"/>
    <dgm:cxn modelId="{0B6BE0E3-90E3-4EFA-91DE-C5B6DA7FF5B3}" type="presParOf" srcId="{8D3C5ED0-76C6-42CE-8710-5E3DBAF7C4F3}" destId="{7759FA07-CD92-449C-8F66-D81FD9BCE7B3}" srcOrd="0" destOrd="0" presId="urn:microsoft.com/office/officeart/2005/8/layout/orgChart1"/>
    <dgm:cxn modelId="{70F0DCA5-183E-4211-B215-FD27D64EF2D8}" type="presParOf" srcId="{8D3C5ED0-76C6-42CE-8710-5E3DBAF7C4F3}" destId="{228CF8A8-40FA-49DB-A632-4B08115B249B}" srcOrd="1" destOrd="0" presId="urn:microsoft.com/office/officeart/2005/8/layout/orgChart1"/>
    <dgm:cxn modelId="{BB769CDB-9DD8-4E28-A4F9-BE13D709FC75}" type="presParOf" srcId="{228CF8A8-40FA-49DB-A632-4B08115B249B}" destId="{47082895-6B13-41E0-8889-64CB4C080997}" srcOrd="0" destOrd="0" presId="urn:microsoft.com/office/officeart/2005/8/layout/orgChart1"/>
    <dgm:cxn modelId="{B526F4E4-0CF3-4A3E-A1F1-350361E019A9}" type="presParOf" srcId="{47082895-6B13-41E0-8889-64CB4C080997}" destId="{93D12FF8-C946-480D-B1BF-D73A9770E76C}" srcOrd="0" destOrd="0" presId="urn:microsoft.com/office/officeart/2005/8/layout/orgChart1"/>
    <dgm:cxn modelId="{95DEDD6D-BD10-4145-A025-5BECA1E7D202}" type="presParOf" srcId="{47082895-6B13-41E0-8889-64CB4C080997}" destId="{ECD65C37-BA73-4BEF-B1BC-CBC71734BF44}" srcOrd="1" destOrd="0" presId="urn:microsoft.com/office/officeart/2005/8/layout/orgChart1"/>
    <dgm:cxn modelId="{81D75E53-A6CA-4E7B-A31A-8505E66698A7}" type="presParOf" srcId="{228CF8A8-40FA-49DB-A632-4B08115B249B}" destId="{20514D50-DE4A-4630-9413-A4D40E834F88}" srcOrd="1" destOrd="0" presId="urn:microsoft.com/office/officeart/2005/8/layout/orgChart1"/>
    <dgm:cxn modelId="{62A2CA98-6719-419A-B8F4-0A48543315B4}" type="presParOf" srcId="{20514D50-DE4A-4630-9413-A4D40E834F88}" destId="{F929F417-9D21-46DB-A7F3-03FE8CA2A182}" srcOrd="0" destOrd="0" presId="urn:microsoft.com/office/officeart/2005/8/layout/orgChart1"/>
    <dgm:cxn modelId="{81F14048-69E3-43C6-A182-7806BB9C9465}" type="presParOf" srcId="{20514D50-DE4A-4630-9413-A4D40E834F88}" destId="{89FAB592-A720-4500-ACF8-AA54685D8752}" srcOrd="1" destOrd="0" presId="urn:microsoft.com/office/officeart/2005/8/layout/orgChart1"/>
    <dgm:cxn modelId="{D116546A-B69E-4D01-BA42-A23BDE84296E}" type="presParOf" srcId="{89FAB592-A720-4500-ACF8-AA54685D8752}" destId="{1FDCFEBA-ED95-471A-B33E-3489615EB768}" srcOrd="0" destOrd="0" presId="urn:microsoft.com/office/officeart/2005/8/layout/orgChart1"/>
    <dgm:cxn modelId="{8A278023-7007-4E87-9B8E-A82A07C312BB}" type="presParOf" srcId="{1FDCFEBA-ED95-471A-B33E-3489615EB768}" destId="{837ED635-82AC-4F63-835C-E3231DA7F44C}" srcOrd="0" destOrd="0" presId="urn:microsoft.com/office/officeart/2005/8/layout/orgChart1"/>
    <dgm:cxn modelId="{00A566D7-E1BE-44E8-B5B8-81191DF58E95}" type="presParOf" srcId="{1FDCFEBA-ED95-471A-B33E-3489615EB768}" destId="{F859906A-97C1-48FF-9E2D-15C5BC55E53F}" srcOrd="1" destOrd="0" presId="urn:microsoft.com/office/officeart/2005/8/layout/orgChart1"/>
    <dgm:cxn modelId="{FC94FB36-5D05-4C83-A13F-CF46143DA227}" type="presParOf" srcId="{89FAB592-A720-4500-ACF8-AA54685D8752}" destId="{9D5DDE94-BAF2-4684-88FE-C58050FFFA8F}" srcOrd="1" destOrd="0" presId="urn:microsoft.com/office/officeart/2005/8/layout/orgChart1"/>
    <dgm:cxn modelId="{1AA97640-BCCA-4BE5-B0A4-099E4D26846A}" type="presParOf" srcId="{89FAB592-A720-4500-ACF8-AA54685D8752}" destId="{0C43FCCE-2FBF-4738-8104-61564E091B71}" srcOrd="2" destOrd="0" presId="urn:microsoft.com/office/officeart/2005/8/layout/orgChart1"/>
    <dgm:cxn modelId="{6A28A617-20EF-41AF-A5A0-FABF1970011A}" type="presParOf" srcId="{20514D50-DE4A-4630-9413-A4D40E834F88}" destId="{5CD64B61-03FB-4B96-86BE-F1D5BFEC4DE4}" srcOrd="2" destOrd="0" presId="urn:microsoft.com/office/officeart/2005/8/layout/orgChart1"/>
    <dgm:cxn modelId="{C2C35D94-3C51-49AD-91AF-6CE9D62D37C4}" type="presParOf" srcId="{20514D50-DE4A-4630-9413-A4D40E834F88}" destId="{7BBFC2FB-CD66-47F1-A115-B60245DD578E}" srcOrd="3" destOrd="0" presId="urn:microsoft.com/office/officeart/2005/8/layout/orgChart1"/>
    <dgm:cxn modelId="{D1B8318F-D88C-40EB-8ECD-C5FA92FCD506}" type="presParOf" srcId="{7BBFC2FB-CD66-47F1-A115-B60245DD578E}" destId="{BD677DC5-ADAF-4EAE-AFF9-ED21AEC24F79}" srcOrd="0" destOrd="0" presId="urn:microsoft.com/office/officeart/2005/8/layout/orgChart1"/>
    <dgm:cxn modelId="{E873FA90-A89B-4A15-97FA-1FB760F14CE5}" type="presParOf" srcId="{BD677DC5-ADAF-4EAE-AFF9-ED21AEC24F79}" destId="{170475FC-8B93-415C-8174-00308DB840E9}" srcOrd="0" destOrd="0" presId="urn:microsoft.com/office/officeart/2005/8/layout/orgChart1"/>
    <dgm:cxn modelId="{39F79C52-06E6-4C94-9594-170676924816}" type="presParOf" srcId="{BD677DC5-ADAF-4EAE-AFF9-ED21AEC24F79}" destId="{54E6F01B-5225-4A24-9963-5DAC99E4319D}" srcOrd="1" destOrd="0" presId="urn:microsoft.com/office/officeart/2005/8/layout/orgChart1"/>
    <dgm:cxn modelId="{B0DB964C-248F-4E62-868D-5752E8E84179}" type="presParOf" srcId="{7BBFC2FB-CD66-47F1-A115-B60245DD578E}" destId="{10EA0B4B-F6CF-4E53-83FC-EDB9101BF1F0}" srcOrd="1" destOrd="0" presId="urn:microsoft.com/office/officeart/2005/8/layout/orgChart1"/>
    <dgm:cxn modelId="{AA7367B7-118F-4B92-8608-44526AA88D0D}" type="presParOf" srcId="{7BBFC2FB-CD66-47F1-A115-B60245DD578E}" destId="{DD38DD22-51D4-4110-9D8C-8149957F2BF3}" srcOrd="2" destOrd="0" presId="urn:microsoft.com/office/officeart/2005/8/layout/orgChart1"/>
    <dgm:cxn modelId="{5A1EDC18-C3D7-4D53-BC26-66F16CE8E790}" type="presParOf" srcId="{20514D50-DE4A-4630-9413-A4D40E834F88}" destId="{9B6BD39F-FA5A-45BC-83A6-5E914BF4D462}" srcOrd="4" destOrd="0" presId="urn:microsoft.com/office/officeart/2005/8/layout/orgChart1"/>
    <dgm:cxn modelId="{E51D8B74-D7B2-4D53-86A4-D4222EFE41C5}" type="presParOf" srcId="{20514D50-DE4A-4630-9413-A4D40E834F88}" destId="{A8374C0A-1753-420C-A1D5-F01A778FB1AE}" srcOrd="5" destOrd="0" presId="urn:microsoft.com/office/officeart/2005/8/layout/orgChart1"/>
    <dgm:cxn modelId="{F38B296E-EE07-4078-915D-DE71ECE4FE0A}" type="presParOf" srcId="{A8374C0A-1753-420C-A1D5-F01A778FB1AE}" destId="{E17C519E-91F5-4E7A-9CCB-FC1F7976E041}" srcOrd="0" destOrd="0" presId="urn:microsoft.com/office/officeart/2005/8/layout/orgChart1"/>
    <dgm:cxn modelId="{4E5F2859-6DF9-4CE2-AA6C-49E43C071F65}" type="presParOf" srcId="{E17C519E-91F5-4E7A-9CCB-FC1F7976E041}" destId="{4CB7346D-CA1F-4D76-A720-5F67E922BEA9}" srcOrd="0" destOrd="0" presId="urn:microsoft.com/office/officeart/2005/8/layout/orgChart1"/>
    <dgm:cxn modelId="{60151C89-1384-4F7B-98B9-D643186C3155}" type="presParOf" srcId="{E17C519E-91F5-4E7A-9CCB-FC1F7976E041}" destId="{B4F1619E-0DBA-4038-8784-16BE5084BBAF}" srcOrd="1" destOrd="0" presId="urn:microsoft.com/office/officeart/2005/8/layout/orgChart1"/>
    <dgm:cxn modelId="{8900E474-9E3C-4F64-ABF4-A7E0E5DA230E}" type="presParOf" srcId="{A8374C0A-1753-420C-A1D5-F01A778FB1AE}" destId="{AAF161C6-A8D2-4565-BAFD-B99A1F35C9EA}" srcOrd="1" destOrd="0" presId="urn:microsoft.com/office/officeart/2005/8/layout/orgChart1"/>
    <dgm:cxn modelId="{1A050DAF-92F9-4661-B40C-3888EECB5D17}" type="presParOf" srcId="{A8374C0A-1753-420C-A1D5-F01A778FB1AE}" destId="{580BE1DE-71ED-41EA-A94D-51CB3CEFD463}" srcOrd="2" destOrd="0" presId="urn:microsoft.com/office/officeart/2005/8/layout/orgChart1"/>
    <dgm:cxn modelId="{4B9685C9-4AD0-4B2C-AC7E-DCCD2CD501A8}" type="presParOf" srcId="{228CF8A8-40FA-49DB-A632-4B08115B249B}" destId="{1B641BED-3FD0-4EC8-9DFF-A461411EF6FE}" srcOrd="2" destOrd="0" presId="urn:microsoft.com/office/officeart/2005/8/layout/orgChart1"/>
    <dgm:cxn modelId="{BF8D55E6-D0D1-48F6-B18E-7BA10189E964}" type="presParOf" srcId="{8D3C5ED0-76C6-42CE-8710-5E3DBAF7C4F3}" destId="{C25C77FF-BB07-438F-872C-309BF9BBA9CE}" srcOrd="2" destOrd="0" presId="urn:microsoft.com/office/officeart/2005/8/layout/orgChart1"/>
    <dgm:cxn modelId="{700C6420-FCD9-47A1-9BD7-CD621A24032F}" type="presParOf" srcId="{8D3C5ED0-76C6-42CE-8710-5E3DBAF7C4F3}" destId="{DB3EEC18-88BD-4429-9B98-08307DB09A22}" srcOrd="3" destOrd="0" presId="urn:microsoft.com/office/officeart/2005/8/layout/orgChart1"/>
    <dgm:cxn modelId="{5D85847C-BD64-4654-96CE-D2D68947C49F}" type="presParOf" srcId="{DB3EEC18-88BD-4429-9B98-08307DB09A22}" destId="{7D8088F0-0437-44EC-B2E5-8C6C0AC299CB}" srcOrd="0" destOrd="0" presId="urn:microsoft.com/office/officeart/2005/8/layout/orgChart1"/>
    <dgm:cxn modelId="{F5219B7C-91A1-4DB2-A0A3-B875ECF6A607}" type="presParOf" srcId="{7D8088F0-0437-44EC-B2E5-8C6C0AC299CB}" destId="{25BF3A13-CD37-4674-ABC2-48EE8E4F58C3}" srcOrd="0" destOrd="0" presId="urn:microsoft.com/office/officeart/2005/8/layout/orgChart1"/>
    <dgm:cxn modelId="{F2EE1F8D-58F7-49CC-BEB3-3365AA3DB564}" type="presParOf" srcId="{7D8088F0-0437-44EC-B2E5-8C6C0AC299CB}" destId="{B89F5C74-E275-4158-AD11-979DCE241395}" srcOrd="1" destOrd="0" presId="urn:microsoft.com/office/officeart/2005/8/layout/orgChart1"/>
    <dgm:cxn modelId="{9EA2713C-3656-4E39-A4A4-34FA02CA947E}" type="presParOf" srcId="{DB3EEC18-88BD-4429-9B98-08307DB09A22}" destId="{E1316BCE-8481-476E-A62B-29673B53FA91}" srcOrd="1" destOrd="0" presId="urn:microsoft.com/office/officeart/2005/8/layout/orgChart1"/>
    <dgm:cxn modelId="{8646C431-7166-4FB2-B252-A49771A324B3}" type="presParOf" srcId="{E1316BCE-8481-476E-A62B-29673B53FA91}" destId="{690093E6-45BB-4E3E-A819-BBBD59AFDB8E}" srcOrd="0" destOrd="0" presId="urn:microsoft.com/office/officeart/2005/8/layout/orgChart1"/>
    <dgm:cxn modelId="{DD657920-16FB-458E-9484-31B7955D7E69}" type="presParOf" srcId="{E1316BCE-8481-476E-A62B-29673B53FA91}" destId="{FB33E433-7057-45C4-A702-90EBCD036236}" srcOrd="1" destOrd="0" presId="urn:microsoft.com/office/officeart/2005/8/layout/orgChart1"/>
    <dgm:cxn modelId="{00D577CB-5A38-4FE0-827B-8C52B319FB73}" type="presParOf" srcId="{FB33E433-7057-45C4-A702-90EBCD036236}" destId="{FC55FE72-A430-4AE1-8608-C4DC56E7D0C8}" srcOrd="0" destOrd="0" presId="urn:microsoft.com/office/officeart/2005/8/layout/orgChart1"/>
    <dgm:cxn modelId="{D55E7F18-BCE2-486E-937E-11BF2A75CA24}" type="presParOf" srcId="{FC55FE72-A430-4AE1-8608-C4DC56E7D0C8}" destId="{E2393328-5B25-4915-8A55-754D8AE5402A}" srcOrd="0" destOrd="0" presId="urn:microsoft.com/office/officeart/2005/8/layout/orgChart1"/>
    <dgm:cxn modelId="{2830845E-DB35-4555-8CB3-37F733818358}" type="presParOf" srcId="{FC55FE72-A430-4AE1-8608-C4DC56E7D0C8}" destId="{CAFF77AF-5153-4DAE-BE2F-D4CB28DD5C7F}" srcOrd="1" destOrd="0" presId="urn:microsoft.com/office/officeart/2005/8/layout/orgChart1"/>
    <dgm:cxn modelId="{C633F862-E0AB-434B-BAE4-D259235A3639}" type="presParOf" srcId="{FB33E433-7057-45C4-A702-90EBCD036236}" destId="{F3D08955-E6AA-491E-9ECB-1D2613ACE62B}" srcOrd="1" destOrd="0" presId="urn:microsoft.com/office/officeart/2005/8/layout/orgChart1"/>
    <dgm:cxn modelId="{1C1BA690-09D0-457A-935D-8CA6DE46BF26}" type="presParOf" srcId="{FB33E433-7057-45C4-A702-90EBCD036236}" destId="{B780C09D-D686-464C-BF59-EE8C67A8FBCB}" srcOrd="2" destOrd="0" presId="urn:microsoft.com/office/officeart/2005/8/layout/orgChart1"/>
    <dgm:cxn modelId="{46528A70-40E6-4B79-96AF-E16F886C0A30}" type="presParOf" srcId="{E1316BCE-8481-476E-A62B-29673B53FA91}" destId="{310720B5-3AF6-4976-A467-3FB551678DEE}" srcOrd="2" destOrd="0" presId="urn:microsoft.com/office/officeart/2005/8/layout/orgChart1"/>
    <dgm:cxn modelId="{1A0789A6-E7A8-454A-AF05-DF99220E5831}" type="presParOf" srcId="{E1316BCE-8481-476E-A62B-29673B53FA91}" destId="{5C0FBE1A-3D36-42FE-B9EB-CD115616CC78}" srcOrd="3" destOrd="0" presId="urn:microsoft.com/office/officeart/2005/8/layout/orgChart1"/>
    <dgm:cxn modelId="{9C213570-DA1D-4ED5-B8D4-FEFBC64F8465}" type="presParOf" srcId="{5C0FBE1A-3D36-42FE-B9EB-CD115616CC78}" destId="{F3BA373C-1F1B-487B-BA76-F705AF7E8473}" srcOrd="0" destOrd="0" presId="urn:microsoft.com/office/officeart/2005/8/layout/orgChart1"/>
    <dgm:cxn modelId="{F1E2A22C-A25D-4CEC-A583-EC91EFE78F12}" type="presParOf" srcId="{F3BA373C-1F1B-487B-BA76-F705AF7E8473}" destId="{A0E62641-B40F-4314-9858-3E7ABE0D46BA}" srcOrd="0" destOrd="0" presId="urn:microsoft.com/office/officeart/2005/8/layout/orgChart1"/>
    <dgm:cxn modelId="{CD4FEB75-620F-4FA9-AC76-A2D878FD9CDB}" type="presParOf" srcId="{F3BA373C-1F1B-487B-BA76-F705AF7E8473}" destId="{72FA0C7F-1F07-45B0-977C-D20B4BBB9EA2}" srcOrd="1" destOrd="0" presId="urn:microsoft.com/office/officeart/2005/8/layout/orgChart1"/>
    <dgm:cxn modelId="{B7DE90C8-4A81-4C0A-B27F-BA9F59829D6C}" type="presParOf" srcId="{5C0FBE1A-3D36-42FE-B9EB-CD115616CC78}" destId="{5914A2ED-81C0-49F2-AD57-57191E18B89B}" srcOrd="1" destOrd="0" presId="urn:microsoft.com/office/officeart/2005/8/layout/orgChart1"/>
    <dgm:cxn modelId="{C4621F32-4C81-4D5F-B64A-5F56D5BFC692}" type="presParOf" srcId="{5C0FBE1A-3D36-42FE-B9EB-CD115616CC78}" destId="{D817979B-9A28-4441-829E-672AE1CED84E}" srcOrd="2" destOrd="0" presId="urn:microsoft.com/office/officeart/2005/8/layout/orgChart1"/>
    <dgm:cxn modelId="{1932B0B7-53AC-4E57-8CCA-DAB0C4F31F8E}" type="presParOf" srcId="{DB3EEC18-88BD-4429-9B98-08307DB09A22}" destId="{4D18E8A2-2702-46DF-80ED-1DF18B85713E}" srcOrd="2" destOrd="0" presId="urn:microsoft.com/office/officeart/2005/8/layout/orgChart1"/>
    <dgm:cxn modelId="{2ECEBE0E-BBAE-4F79-829F-83DCA05C7CF4}" type="presParOf" srcId="{8D3C5ED0-76C6-42CE-8710-5E3DBAF7C4F3}" destId="{CABEA0EB-1B1E-459B-A4A0-D4FB4F82691D}" srcOrd="4" destOrd="0" presId="urn:microsoft.com/office/officeart/2005/8/layout/orgChart1"/>
    <dgm:cxn modelId="{A79AE687-5703-498E-8274-6A76876E7F0E}" type="presParOf" srcId="{8D3C5ED0-76C6-42CE-8710-5E3DBAF7C4F3}" destId="{10E0250E-E222-4F69-B66A-11201DA3AB64}" srcOrd="5" destOrd="0" presId="urn:microsoft.com/office/officeart/2005/8/layout/orgChart1"/>
    <dgm:cxn modelId="{8F5581B8-E664-44B0-8319-581E251F5ED7}" type="presParOf" srcId="{10E0250E-E222-4F69-B66A-11201DA3AB64}" destId="{91FC728B-CDC1-4950-B108-7FEE1794BA63}" srcOrd="0" destOrd="0" presId="urn:microsoft.com/office/officeart/2005/8/layout/orgChart1"/>
    <dgm:cxn modelId="{2F70B2A2-0426-4FCB-9188-25C07651E85F}" type="presParOf" srcId="{91FC728B-CDC1-4950-B108-7FEE1794BA63}" destId="{B58AC61F-4B8B-43D2-A963-02AF5940DC69}" srcOrd="0" destOrd="0" presId="urn:microsoft.com/office/officeart/2005/8/layout/orgChart1"/>
    <dgm:cxn modelId="{50047B9F-DB48-4C76-9016-0D1A8D5A11F5}" type="presParOf" srcId="{91FC728B-CDC1-4950-B108-7FEE1794BA63}" destId="{FB8589FA-BD5C-4C34-A864-7FC1C9016756}" srcOrd="1" destOrd="0" presId="urn:microsoft.com/office/officeart/2005/8/layout/orgChart1"/>
    <dgm:cxn modelId="{4FDD96D0-7F9B-493D-904B-406CDAE236E9}" type="presParOf" srcId="{10E0250E-E222-4F69-B66A-11201DA3AB64}" destId="{AF1B3A31-0205-45FA-81CF-394600CDA544}" srcOrd="1" destOrd="0" presId="urn:microsoft.com/office/officeart/2005/8/layout/orgChart1"/>
    <dgm:cxn modelId="{106D9276-FE06-404A-A10E-ADE5237F662C}" type="presParOf" srcId="{AF1B3A31-0205-45FA-81CF-394600CDA544}" destId="{3E959B53-7253-4B08-A313-3C278A9B474C}" srcOrd="0" destOrd="0" presId="urn:microsoft.com/office/officeart/2005/8/layout/orgChart1"/>
    <dgm:cxn modelId="{268B7B14-9B75-46AD-A918-04C04F7C624D}" type="presParOf" srcId="{AF1B3A31-0205-45FA-81CF-394600CDA544}" destId="{00E67DED-2BC4-421E-BEFD-FA0041A79FA7}" srcOrd="1" destOrd="0" presId="urn:microsoft.com/office/officeart/2005/8/layout/orgChart1"/>
    <dgm:cxn modelId="{246887E5-1657-456C-AC3C-C27320583BAC}" type="presParOf" srcId="{00E67DED-2BC4-421E-BEFD-FA0041A79FA7}" destId="{A7156D58-E47D-409D-9CBA-5612727B9DED}" srcOrd="0" destOrd="0" presId="urn:microsoft.com/office/officeart/2005/8/layout/orgChart1"/>
    <dgm:cxn modelId="{EF3B5A98-E83E-4F20-9B87-26CDE3C6F075}" type="presParOf" srcId="{A7156D58-E47D-409D-9CBA-5612727B9DED}" destId="{B0260932-7BB6-4040-B67D-82931B9F7C63}" srcOrd="0" destOrd="0" presId="urn:microsoft.com/office/officeart/2005/8/layout/orgChart1"/>
    <dgm:cxn modelId="{DC10A169-7DDB-4611-9B0A-997A94575467}" type="presParOf" srcId="{A7156D58-E47D-409D-9CBA-5612727B9DED}" destId="{AB0857E9-AE9F-49A4-8229-C6D172CF04CC}" srcOrd="1" destOrd="0" presId="urn:microsoft.com/office/officeart/2005/8/layout/orgChart1"/>
    <dgm:cxn modelId="{5E363181-28F1-440F-81E6-72BDD96B68A1}" type="presParOf" srcId="{00E67DED-2BC4-421E-BEFD-FA0041A79FA7}" destId="{CAC8FF6D-0E7F-4E3A-9042-688A49FD338F}" srcOrd="1" destOrd="0" presId="urn:microsoft.com/office/officeart/2005/8/layout/orgChart1"/>
    <dgm:cxn modelId="{4271EEEB-4570-4E9E-8690-30146EA4B778}" type="presParOf" srcId="{00E67DED-2BC4-421E-BEFD-FA0041A79FA7}" destId="{069FD9D1-2AE1-468B-AFCF-DCEA8C92C8E2}" srcOrd="2" destOrd="0" presId="urn:microsoft.com/office/officeart/2005/8/layout/orgChart1"/>
    <dgm:cxn modelId="{66A8BC73-44C3-4303-8D09-C19C3ED49F2F}" type="presParOf" srcId="{10E0250E-E222-4F69-B66A-11201DA3AB64}" destId="{60946CCE-445A-450A-91F6-9B3B411BA522}" srcOrd="2" destOrd="0" presId="urn:microsoft.com/office/officeart/2005/8/layout/orgChart1"/>
    <dgm:cxn modelId="{A5A532D3-AFF6-4A47-B55F-50FF13F4445B}" type="presParOf" srcId="{36043D81-6812-482E-9FD3-1766337804F6}" destId="{F2256C2F-1251-478C-A60F-DD486A70D23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9F4999-119B-4911-BBD0-30187B708DC4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/>
      <dgm:spPr/>
    </dgm:pt>
    <dgm:pt modelId="{00563A9F-41D3-4C4A-AACF-0FC394E3B50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smtClean="0">
              <a:ln/>
              <a:effectLst/>
              <a:latin typeface="Arial" charset="0"/>
            </a:rPr>
            <a:t>ŠIROKOPASÍ</a:t>
          </a:r>
          <a:endParaRPr kumimoji="0" lang="cs-CZ" b="0" i="0" u="none" strike="noStrike" cap="none" normalizeH="0" baseline="0" dirty="0" smtClean="0">
            <a:ln/>
            <a:effectLst/>
            <a:latin typeface="Arial" charset="0"/>
          </a:endParaRPr>
        </a:p>
      </dgm:t>
    </dgm:pt>
    <dgm:pt modelId="{C59707F8-8B9A-474E-A9DF-BEAF0205C5E5}" type="parTrans" cxnId="{7985505D-FAE3-4C87-B8FF-6C7ABA533F6D}">
      <dgm:prSet/>
      <dgm:spPr/>
      <dgm:t>
        <a:bodyPr/>
        <a:lstStyle/>
        <a:p>
          <a:endParaRPr lang="cs-CZ"/>
        </a:p>
      </dgm:t>
    </dgm:pt>
    <dgm:pt modelId="{315F66E7-B50E-4C8A-9A3E-FBCA65C554B6}" type="sibTrans" cxnId="{7985505D-FAE3-4C87-B8FF-6C7ABA533F6D}">
      <dgm:prSet/>
      <dgm:spPr/>
      <dgm:t>
        <a:bodyPr/>
        <a:lstStyle/>
        <a:p>
          <a:endParaRPr lang="cs-CZ"/>
        </a:p>
      </dgm:t>
    </dgm:pt>
    <dgm:pt modelId="{4DDB7EDF-77D9-4598-8C50-C02C31B6B12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smtClean="0">
              <a:ln/>
              <a:effectLst/>
              <a:latin typeface="Arial" charset="0"/>
            </a:rPr>
            <a:t>ŠTÍHLOPASÍ</a:t>
          </a:r>
          <a:endParaRPr kumimoji="0" lang="cs-CZ" b="0" i="0" u="none" strike="noStrike" cap="none" normalizeH="0" baseline="0" dirty="0" smtClean="0">
            <a:ln/>
            <a:effectLst/>
            <a:latin typeface="Arial" charset="0"/>
          </a:endParaRPr>
        </a:p>
      </dgm:t>
    </dgm:pt>
    <dgm:pt modelId="{C1C36B15-B612-493F-A645-536A991E6CFF}" type="parTrans" cxnId="{890F48C6-F323-4CAE-BB43-E1DC303668FB}">
      <dgm:prSet/>
      <dgm:spPr/>
      <dgm:t>
        <a:bodyPr/>
        <a:lstStyle/>
        <a:p>
          <a:endParaRPr lang="cs-CZ"/>
        </a:p>
      </dgm:t>
    </dgm:pt>
    <dgm:pt modelId="{2182E9E6-A61F-440E-A88F-C3969D7FD44B}" type="sibTrans" cxnId="{890F48C6-F323-4CAE-BB43-E1DC303668FB}">
      <dgm:prSet/>
      <dgm:spPr/>
      <dgm:t>
        <a:bodyPr/>
        <a:lstStyle/>
        <a:p>
          <a:endParaRPr lang="cs-CZ"/>
        </a:p>
      </dgm:t>
    </dgm:pt>
    <dgm:pt modelId="{E05C8F90-1126-423D-BD9E-6A460E8A2C69}" type="pres">
      <dgm:prSet presAssocID="{279F4999-119B-4911-BBD0-30187B708DC4}" presName="compositeShape" presStyleCnt="0">
        <dgm:presLayoutVars>
          <dgm:chMax val="7"/>
          <dgm:dir/>
          <dgm:resizeHandles val="exact"/>
        </dgm:presLayoutVars>
      </dgm:prSet>
      <dgm:spPr/>
    </dgm:pt>
    <dgm:pt modelId="{96DCA2D7-D0B3-4A7F-B917-678467B416FF}" type="pres">
      <dgm:prSet presAssocID="{00563A9F-41D3-4C4A-AACF-0FC394E3B506}" presName="circ1" presStyleLbl="vennNode1" presStyleIdx="0" presStyleCnt="2"/>
      <dgm:spPr/>
      <dgm:t>
        <a:bodyPr/>
        <a:lstStyle/>
        <a:p>
          <a:endParaRPr lang="cs-CZ"/>
        </a:p>
      </dgm:t>
    </dgm:pt>
    <dgm:pt modelId="{9C8CBC14-0D4C-4276-B37C-C6BC62E5CFE5}" type="pres">
      <dgm:prSet presAssocID="{00563A9F-41D3-4C4A-AACF-0FC394E3B50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682E64-0CB3-485E-91E3-570DA3ADCC72}" type="pres">
      <dgm:prSet presAssocID="{4DDB7EDF-77D9-4598-8C50-C02C31B6B127}" presName="circ2" presStyleLbl="vennNode1" presStyleIdx="1" presStyleCnt="2"/>
      <dgm:spPr/>
      <dgm:t>
        <a:bodyPr/>
        <a:lstStyle/>
        <a:p>
          <a:endParaRPr lang="cs-CZ"/>
        </a:p>
      </dgm:t>
    </dgm:pt>
    <dgm:pt modelId="{E138AB5F-890C-4270-BE25-9F69851670FC}" type="pres">
      <dgm:prSet presAssocID="{4DDB7EDF-77D9-4598-8C50-C02C31B6B12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74A5AB-E287-4E0A-9960-B422F464B5AC}" type="presOf" srcId="{279F4999-119B-4911-BBD0-30187B708DC4}" destId="{E05C8F90-1126-423D-BD9E-6A460E8A2C69}" srcOrd="0" destOrd="0" presId="urn:microsoft.com/office/officeart/2005/8/layout/venn1"/>
    <dgm:cxn modelId="{FC998779-FF84-49C3-ADB9-8B256A4538E4}" type="presOf" srcId="{00563A9F-41D3-4C4A-AACF-0FC394E3B506}" destId="{96DCA2D7-D0B3-4A7F-B917-678467B416FF}" srcOrd="0" destOrd="0" presId="urn:microsoft.com/office/officeart/2005/8/layout/venn1"/>
    <dgm:cxn modelId="{7985505D-FAE3-4C87-B8FF-6C7ABA533F6D}" srcId="{279F4999-119B-4911-BBD0-30187B708DC4}" destId="{00563A9F-41D3-4C4A-AACF-0FC394E3B506}" srcOrd="0" destOrd="0" parTransId="{C59707F8-8B9A-474E-A9DF-BEAF0205C5E5}" sibTransId="{315F66E7-B50E-4C8A-9A3E-FBCA65C554B6}"/>
    <dgm:cxn modelId="{C5521ED7-907C-4076-882F-F0963EB3C4E5}" type="presOf" srcId="{4DDB7EDF-77D9-4598-8C50-C02C31B6B127}" destId="{E138AB5F-890C-4270-BE25-9F69851670FC}" srcOrd="1" destOrd="0" presId="urn:microsoft.com/office/officeart/2005/8/layout/venn1"/>
    <dgm:cxn modelId="{890F48C6-F323-4CAE-BB43-E1DC303668FB}" srcId="{279F4999-119B-4911-BBD0-30187B708DC4}" destId="{4DDB7EDF-77D9-4598-8C50-C02C31B6B127}" srcOrd="1" destOrd="0" parTransId="{C1C36B15-B612-493F-A645-536A991E6CFF}" sibTransId="{2182E9E6-A61F-440E-A88F-C3969D7FD44B}"/>
    <dgm:cxn modelId="{E394BF93-B894-477E-9383-AD059E6119BD}" type="presOf" srcId="{4DDB7EDF-77D9-4598-8C50-C02C31B6B127}" destId="{AB682E64-0CB3-485E-91E3-570DA3ADCC72}" srcOrd="0" destOrd="0" presId="urn:microsoft.com/office/officeart/2005/8/layout/venn1"/>
    <dgm:cxn modelId="{B22CDB75-6571-4A6D-A424-60A538A08135}" type="presOf" srcId="{00563A9F-41D3-4C4A-AACF-0FC394E3B506}" destId="{9C8CBC14-0D4C-4276-B37C-C6BC62E5CFE5}" srcOrd="1" destOrd="0" presId="urn:microsoft.com/office/officeart/2005/8/layout/venn1"/>
    <dgm:cxn modelId="{236EF17C-27DC-422D-9918-9121A338D736}" type="presParOf" srcId="{E05C8F90-1126-423D-BD9E-6A460E8A2C69}" destId="{96DCA2D7-D0B3-4A7F-B917-678467B416FF}" srcOrd="0" destOrd="0" presId="urn:microsoft.com/office/officeart/2005/8/layout/venn1"/>
    <dgm:cxn modelId="{E3957C30-982C-4629-B0C4-37EAE5EDF077}" type="presParOf" srcId="{E05C8F90-1126-423D-BD9E-6A460E8A2C69}" destId="{9C8CBC14-0D4C-4276-B37C-C6BC62E5CFE5}" srcOrd="1" destOrd="0" presId="urn:microsoft.com/office/officeart/2005/8/layout/venn1"/>
    <dgm:cxn modelId="{218D6CAF-12CC-47C4-B428-9153B4DAB7B6}" type="presParOf" srcId="{E05C8F90-1126-423D-BD9E-6A460E8A2C69}" destId="{AB682E64-0CB3-485E-91E3-570DA3ADCC72}" srcOrd="2" destOrd="0" presId="urn:microsoft.com/office/officeart/2005/8/layout/venn1"/>
    <dgm:cxn modelId="{9F57410F-E02A-4033-ACAD-2393B722B1C3}" type="presParOf" srcId="{E05C8F90-1126-423D-BD9E-6A460E8A2C69}" destId="{E138AB5F-890C-4270-BE25-9F69851670FC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959B53-7253-4B08-A313-3C278A9B474C}">
      <dsp:nvSpPr>
        <dsp:cNvPr id="0" name=""/>
        <dsp:cNvSpPr/>
      </dsp:nvSpPr>
      <dsp:spPr>
        <a:xfrm>
          <a:off x="7064228" y="3118433"/>
          <a:ext cx="364490" cy="523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6798"/>
              </a:lnTo>
              <a:lnTo>
                <a:pt x="364490" y="426798"/>
              </a:lnTo>
              <a:lnTo>
                <a:pt x="364490" y="52373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BEA0EB-1B1E-459B-A4A0-D4FB4F82691D}">
      <dsp:nvSpPr>
        <dsp:cNvPr id="0" name=""/>
        <dsp:cNvSpPr/>
      </dsp:nvSpPr>
      <dsp:spPr>
        <a:xfrm>
          <a:off x="3824988" y="1105027"/>
          <a:ext cx="3239240" cy="1239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2726"/>
              </a:lnTo>
              <a:lnTo>
                <a:pt x="3239240" y="1142726"/>
              </a:lnTo>
              <a:lnTo>
                <a:pt x="3239240" y="12396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0720B5-3AF6-4976-A467-3FB551678DEE}">
      <dsp:nvSpPr>
        <dsp:cNvPr id="0" name=""/>
        <dsp:cNvSpPr/>
      </dsp:nvSpPr>
      <dsp:spPr>
        <a:xfrm>
          <a:off x="4445387" y="3062882"/>
          <a:ext cx="937041" cy="11330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6101"/>
              </a:lnTo>
              <a:lnTo>
                <a:pt x="937041" y="1036101"/>
              </a:lnTo>
              <a:lnTo>
                <a:pt x="937041" y="113303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093E6-45BB-4E3E-A819-BBBD59AFDB8E}">
      <dsp:nvSpPr>
        <dsp:cNvPr id="0" name=""/>
        <dsp:cNvSpPr/>
      </dsp:nvSpPr>
      <dsp:spPr>
        <a:xfrm>
          <a:off x="3745989" y="3062882"/>
          <a:ext cx="699398" cy="1066777"/>
        </a:xfrm>
        <a:custGeom>
          <a:avLst/>
          <a:gdLst/>
          <a:ahLst/>
          <a:cxnLst/>
          <a:rect l="0" t="0" r="0" b="0"/>
          <a:pathLst>
            <a:path>
              <a:moveTo>
                <a:pt x="699398" y="0"/>
              </a:moveTo>
              <a:lnTo>
                <a:pt x="699398" y="969846"/>
              </a:lnTo>
              <a:lnTo>
                <a:pt x="0" y="969846"/>
              </a:lnTo>
              <a:lnTo>
                <a:pt x="0" y="106677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5C77FF-BB07-438F-872C-309BF9BBA9CE}">
      <dsp:nvSpPr>
        <dsp:cNvPr id="0" name=""/>
        <dsp:cNvSpPr/>
      </dsp:nvSpPr>
      <dsp:spPr>
        <a:xfrm>
          <a:off x="3824988" y="1105027"/>
          <a:ext cx="620398" cy="12394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2472"/>
              </a:lnTo>
              <a:lnTo>
                <a:pt x="620398" y="1142472"/>
              </a:lnTo>
              <a:lnTo>
                <a:pt x="620398" y="12394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6BD39F-FA5A-45BC-83A6-5E914BF4D462}">
      <dsp:nvSpPr>
        <dsp:cNvPr id="0" name=""/>
        <dsp:cNvSpPr/>
      </dsp:nvSpPr>
      <dsp:spPr>
        <a:xfrm>
          <a:off x="1950267" y="3029178"/>
          <a:ext cx="714422" cy="3968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956"/>
              </a:lnTo>
              <a:lnTo>
                <a:pt x="714422" y="299956"/>
              </a:lnTo>
              <a:lnTo>
                <a:pt x="714422" y="3968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D64B61-03FB-4B96-86BE-F1D5BFEC4DE4}">
      <dsp:nvSpPr>
        <dsp:cNvPr id="0" name=""/>
        <dsp:cNvSpPr/>
      </dsp:nvSpPr>
      <dsp:spPr>
        <a:xfrm>
          <a:off x="1683530" y="3029178"/>
          <a:ext cx="266737" cy="1079660"/>
        </a:xfrm>
        <a:custGeom>
          <a:avLst/>
          <a:gdLst/>
          <a:ahLst/>
          <a:cxnLst/>
          <a:rect l="0" t="0" r="0" b="0"/>
          <a:pathLst>
            <a:path>
              <a:moveTo>
                <a:pt x="266737" y="0"/>
              </a:moveTo>
              <a:lnTo>
                <a:pt x="266737" y="982728"/>
              </a:lnTo>
              <a:lnTo>
                <a:pt x="0" y="982728"/>
              </a:lnTo>
              <a:lnTo>
                <a:pt x="0" y="107966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29F417-9D21-46DB-A7F3-03FE8CA2A182}">
      <dsp:nvSpPr>
        <dsp:cNvPr id="0" name=""/>
        <dsp:cNvSpPr/>
      </dsp:nvSpPr>
      <dsp:spPr>
        <a:xfrm>
          <a:off x="686409" y="3029178"/>
          <a:ext cx="1263858" cy="347093"/>
        </a:xfrm>
        <a:custGeom>
          <a:avLst/>
          <a:gdLst/>
          <a:ahLst/>
          <a:cxnLst/>
          <a:rect l="0" t="0" r="0" b="0"/>
          <a:pathLst>
            <a:path>
              <a:moveTo>
                <a:pt x="1263858" y="0"/>
              </a:moveTo>
              <a:lnTo>
                <a:pt x="1263858" y="250161"/>
              </a:lnTo>
              <a:lnTo>
                <a:pt x="0" y="250161"/>
              </a:lnTo>
              <a:lnTo>
                <a:pt x="0" y="3470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59FA07-CD92-449C-8F66-D81FD9BCE7B3}">
      <dsp:nvSpPr>
        <dsp:cNvPr id="0" name=""/>
        <dsp:cNvSpPr/>
      </dsp:nvSpPr>
      <dsp:spPr>
        <a:xfrm>
          <a:off x="1950267" y="1105027"/>
          <a:ext cx="1874720" cy="1225039"/>
        </a:xfrm>
        <a:custGeom>
          <a:avLst/>
          <a:gdLst/>
          <a:ahLst/>
          <a:cxnLst/>
          <a:rect l="0" t="0" r="0" b="0"/>
          <a:pathLst>
            <a:path>
              <a:moveTo>
                <a:pt x="1874720" y="0"/>
              </a:moveTo>
              <a:lnTo>
                <a:pt x="1874720" y="1128107"/>
              </a:lnTo>
              <a:lnTo>
                <a:pt x="0" y="1128107"/>
              </a:lnTo>
              <a:lnTo>
                <a:pt x="0" y="122503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AFAA21-2C00-47F0-85B2-878C56E3DA04}">
      <dsp:nvSpPr>
        <dsp:cNvPr id="0" name=""/>
        <dsp:cNvSpPr/>
      </dsp:nvSpPr>
      <dsp:spPr>
        <a:xfrm>
          <a:off x="3029803" y="195587"/>
          <a:ext cx="1590369" cy="909439"/>
        </a:xfrm>
        <a:prstGeom prst="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STAVBA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TĚLA</a:t>
          </a:r>
        </a:p>
      </dsp:txBody>
      <dsp:txXfrm>
        <a:off x="3029803" y="195587"/>
        <a:ext cx="1590369" cy="909439"/>
      </dsp:txXfrm>
    </dsp:sp>
    <dsp:sp modelId="{93D12FF8-C946-480D-B1BF-D73A9770E76C}">
      <dsp:nvSpPr>
        <dsp:cNvPr id="0" name=""/>
        <dsp:cNvSpPr/>
      </dsp:nvSpPr>
      <dsp:spPr>
        <a:xfrm>
          <a:off x="1426228" y="2330066"/>
          <a:ext cx="1048079" cy="699111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HLAVA</a:t>
          </a:r>
        </a:p>
      </dsp:txBody>
      <dsp:txXfrm>
        <a:off x="1426228" y="2330066"/>
        <a:ext cx="1048079" cy="699111"/>
      </dsp:txXfrm>
    </dsp:sp>
    <dsp:sp modelId="{837ED635-82AC-4F63-835C-E3231DA7F44C}">
      <dsp:nvSpPr>
        <dsp:cNvPr id="0" name=""/>
        <dsp:cNvSpPr/>
      </dsp:nvSpPr>
      <dsp:spPr>
        <a:xfrm>
          <a:off x="32578" y="3376271"/>
          <a:ext cx="1307661" cy="4615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SLOŽENÉ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OČI</a:t>
          </a:r>
        </a:p>
      </dsp:txBody>
      <dsp:txXfrm>
        <a:off x="32578" y="3376271"/>
        <a:ext cx="1307661" cy="461578"/>
      </dsp:txXfrm>
    </dsp:sp>
    <dsp:sp modelId="{170475FC-8B93-415C-8174-00308DB840E9}">
      <dsp:nvSpPr>
        <dsp:cNvPr id="0" name=""/>
        <dsp:cNvSpPr/>
      </dsp:nvSpPr>
      <dsp:spPr>
        <a:xfrm>
          <a:off x="1089917" y="4108838"/>
          <a:ext cx="1187226" cy="65568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TYKADLA</a:t>
          </a:r>
        </a:p>
      </dsp:txBody>
      <dsp:txXfrm>
        <a:off x="1089917" y="4108838"/>
        <a:ext cx="1187226" cy="655681"/>
      </dsp:txXfrm>
    </dsp:sp>
    <dsp:sp modelId="{4CB7346D-CA1F-4D76-A720-5F67E922BEA9}">
      <dsp:nvSpPr>
        <dsp:cNvPr id="0" name=""/>
        <dsp:cNvSpPr/>
      </dsp:nvSpPr>
      <dsp:spPr>
        <a:xfrm>
          <a:off x="2160900" y="3426066"/>
          <a:ext cx="1007580" cy="5999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ÚSTNÍ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ÚSTROJÍ</a:t>
          </a:r>
        </a:p>
      </dsp:txBody>
      <dsp:txXfrm>
        <a:off x="2160900" y="3426066"/>
        <a:ext cx="1007580" cy="599955"/>
      </dsp:txXfrm>
    </dsp:sp>
    <dsp:sp modelId="{25BF3A13-CD37-4674-ABC2-48EE8E4F58C3}">
      <dsp:nvSpPr>
        <dsp:cNvPr id="0" name=""/>
        <dsp:cNvSpPr/>
      </dsp:nvSpPr>
      <dsp:spPr>
        <a:xfrm>
          <a:off x="3667987" y="2344430"/>
          <a:ext cx="1554800" cy="718452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HRUĎ</a:t>
          </a:r>
        </a:p>
      </dsp:txBody>
      <dsp:txXfrm>
        <a:off x="3667987" y="2344430"/>
        <a:ext cx="1554800" cy="718452"/>
      </dsp:txXfrm>
    </dsp:sp>
    <dsp:sp modelId="{E2393328-5B25-4915-8A55-754D8AE5402A}">
      <dsp:nvSpPr>
        <dsp:cNvPr id="0" name=""/>
        <dsp:cNvSpPr/>
      </dsp:nvSpPr>
      <dsp:spPr>
        <a:xfrm>
          <a:off x="3284410" y="4129660"/>
          <a:ext cx="923157" cy="4615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2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 KŘÍDEL</a:t>
          </a:r>
        </a:p>
      </dsp:txBody>
      <dsp:txXfrm>
        <a:off x="3284410" y="4129660"/>
        <a:ext cx="923157" cy="461578"/>
      </dsp:txXfrm>
    </dsp:sp>
    <dsp:sp modelId="{A0E62641-B40F-4314-9858-3E7ABE0D46BA}">
      <dsp:nvSpPr>
        <dsp:cNvPr id="0" name=""/>
        <dsp:cNvSpPr/>
      </dsp:nvSpPr>
      <dsp:spPr>
        <a:xfrm>
          <a:off x="4675756" y="4195915"/>
          <a:ext cx="1413345" cy="7341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TŘÍ PÁRY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KONČETIN</a:t>
          </a:r>
        </a:p>
      </dsp:txBody>
      <dsp:txXfrm>
        <a:off x="4675756" y="4195915"/>
        <a:ext cx="1413345" cy="734113"/>
      </dsp:txXfrm>
    </dsp:sp>
    <dsp:sp modelId="{B58AC61F-4B8B-43D2-A963-02AF5940DC69}">
      <dsp:nvSpPr>
        <dsp:cNvPr id="0" name=""/>
        <dsp:cNvSpPr/>
      </dsp:nvSpPr>
      <dsp:spPr>
        <a:xfrm>
          <a:off x="6325517" y="2344684"/>
          <a:ext cx="1477421" cy="773749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400" b="0" i="0" u="none" strike="noStrike" kern="1200" cap="none" normalizeH="0" baseline="0" dirty="0" smtClean="0">
              <a:ln/>
              <a:effectLst/>
              <a:latin typeface="Arial" charset="0"/>
            </a:rPr>
            <a:t>ZADEČEK</a:t>
          </a:r>
        </a:p>
      </dsp:txBody>
      <dsp:txXfrm>
        <a:off x="6325517" y="2344684"/>
        <a:ext cx="1477421" cy="773749"/>
      </dsp:txXfrm>
    </dsp:sp>
    <dsp:sp modelId="{B0260932-7BB6-4040-B67D-82931B9F7C63}">
      <dsp:nvSpPr>
        <dsp:cNvPr id="0" name=""/>
        <dsp:cNvSpPr/>
      </dsp:nvSpPr>
      <dsp:spPr>
        <a:xfrm>
          <a:off x="6777094" y="3642164"/>
          <a:ext cx="1303249" cy="97683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KLADÉLKO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NEBO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/>
              <a:effectLst/>
              <a:latin typeface="Arial" charset="0"/>
            </a:rPr>
            <a:t>ŽIHADLO</a:t>
          </a:r>
        </a:p>
      </dsp:txBody>
      <dsp:txXfrm>
        <a:off x="6777094" y="3642164"/>
        <a:ext cx="1303249" cy="9768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DCA2D7-D0B3-4A7F-B917-678467B416FF}">
      <dsp:nvSpPr>
        <dsp:cNvPr id="0" name=""/>
        <dsp:cNvSpPr/>
      </dsp:nvSpPr>
      <dsp:spPr>
        <a:xfrm>
          <a:off x="652419" y="10458"/>
          <a:ext cx="3824181" cy="382418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800" b="0" i="0" u="none" strike="noStrike" kern="1200" cap="none" normalizeH="0" baseline="0" smtClean="0">
              <a:ln/>
              <a:effectLst/>
              <a:latin typeface="Arial" charset="0"/>
            </a:rPr>
            <a:t>ŠIROKOPASÍ</a:t>
          </a:r>
          <a:endParaRPr kumimoji="0" lang="cs-CZ" sz="2800" b="0" i="0" u="none" strike="noStrike" kern="1200" cap="none" normalizeH="0" baseline="0" dirty="0" smtClean="0">
            <a:ln/>
            <a:effectLst/>
            <a:latin typeface="Arial" charset="0"/>
          </a:endParaRPr>
        </a:p>
      </dsp:txBody>
      <dsp:txXfrm>
        <a:off x="1186426" y="461411"/>
        <a:ext cx="2204933" cy="2922275"/>
      </dsp:txXfrm>
    </dsp:sp>
    <dsp:sp modelId="{AB682E64-0CB3-485E-91E3-570DA3ADCC72}">
      <dsp:nvSpPr>
        <dsp:cNvPr id="0" name=""/>
        <dsp:cNvSpPr/>
      </dsp:nvSpPr>
      <dsp:spPr>
        <a:xfrm>
          <a:off x="3408586" y="10458"/>
          <a:ext cx="3824181" cy="3824181"/>
        </a:xfrm>
        <a:prstGeom prst="ellipse">
          <a:avLst/>
        </a:prstGeom>
        <a:solidFill>
          <a:schemeClr val="accent3">
            <a:alpha val="50000"/>
            <a:hueOff val="2375370"/>
            <a:satOff val="12794"/>
            <a:lumOff val="174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2800" b="0" i="0" u="none" strike="noStrike" kern="1200" cap="none" normalizeH="0" baseline="0" smtClean="0">
              <a:ln/>
              <a:effectLst/>
              <a:latin typeface="Arial" charset="0"/>
            </a:rPr>
            <a:t>ŠTÍHLOPASÍ</a:t>
          </a:r>
          <a:endParaRPr kumimoji="0" lang="cs-CZ" sz="2800" b="0" i="0" u="none" strike="noStrike" kern="1200" cap="none" normalizeH="0" baseline="0" dirty="0" smtClean="0">
            <a:ln/>
            <a:effectLst/>
            <a:latin typeface="Arial" charset="0"/>
          </a:endParaRPr>
        </a:p>
      </dsp:txBody>
      <dsp:txXfrm>
        <a:off x="4493826" y="461411"/>
        <a:ext cx="2204933" cy="2922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C28E56B2-0F70-45C2-BB9D-9E55A961D71E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B97EC947-7878-4074-A051-FB8B320ED5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7E97C495-737C-48F3-97F6-2C1902973AB0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1190A649-65F3-4D71-A7DB-772CF55B35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13758034-DA09-4CA7-839F-029557B08057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03E95B55-77EC-403C-8391-3CC10479785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3ED6DF-4DC0-452F-B6DD-F2CD9842A791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E8743F-6C68-46FB-832F-8AF96D1CDE5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43EF0D-9275-4BB7-B1AD-56DB7CF7B024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50BEE9-5CAE-4F6C-BD94-BF8CFC300CB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F05C9FA-518A-4832-B418-DCA0A6C70A59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C2551FFF-25A2-48E2-9227-743795686E2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2449-2E96-4541-9350-E233C9371BA1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B46D5B-738B-481D-99DF-885BFFC139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983A96FE-8BF0-49E5-8158-7EAF0D193A2D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62F64D6F-6C0D-4C4C-AC84-0057B53FF8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F1474A89-C078-4055-BCAC-13DAEBFACA1C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BD38566D-6010-49A2-BB79-F876B61581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976586-FF92-4881-95D3-89F897052D13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6FDF75-6B1E-4B7F-91EA-61D76D5217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07644C-748B-4393-AB3B-54CC23963DDF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6B4195-9FFA-41F9-B63F-8C4D866888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E56B2-0F70-45C2-BB9D-9E55A961D71E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EC947-7878-4074-A051-FB8B320ED5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7C495-737C-48F3-97F6-2C1902973AB0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0A649-65F3-4D71-A7DB-772CF55B35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58034-DA09-4CA7-839F-029557B08057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95B55-77EC-403C-8391-3CC10479785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ED6DF-4DC0-452F-B6DD-F2CD9842A791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8743F-6C68-46FB-832F-8AF96D1CDE5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3EF0D-9275-4BB7-B1AD-56DB7CF7B024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0BEE9-5CAE-4F6C-BD94-BF8CFC300CB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5C9FA-518A-4832-B418-DCA0A6C70A59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51FFF-25A2-48E2-9227-743795686E2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72449-2E96-4541-9350-E233C9371BA1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46D5B-738B-481D-99DF-885BFFC139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A96FE-8BF0-49E5-8158-7EAF0D193A2D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64D6F-6C0D-4C4C-AC84-0057B53FF8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74A89-C078-4055-BCAC-13DAEBFACA1C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8566D-6010-49A2-BB79-F876B61581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76586-FF92-4881-95D3-89F897052D13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FDF75-6B1E-4B7F-91EA-61D76D5217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7644C-748B-4393-AB3B-54CC23963DDF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B4195-9FFA-41F9-B63F-8C4D866888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A795DF6-E8A6-4C5F-BB60-30C6A16D2F39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3E288EE-FE87-44AE-A716-44A7BE4B4AB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795DF6-E8A6-4C5F-BB60-30C6A16D2F39}" type="datetimeFigureOut">
              <a:rPr lang="cs-CZ" smtClean="0"/>
              <a:pPr>
                <a:defRPr/>
              </a:pPr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E288EE-FE87-44AE-A716-44A7BE4B4AB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1/1c/Rhyssa_persuasoria.jpg" TargetMode="External"/><Relationship Id="rId2" Type="http://schemas.openxmlformats.org/officeDocument/2006/relationships/hyperlink" Target="http://cs.wikipedia.org/wiki/Soubor:Larve_Eikengalwesp_(Cynips_quercusfolii)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/>
              <a:t>Název projektu: „Učíme lépe a moderněji“ </a:t>
            </a:r>
            <a:br>
              <a:rPr lang="cs-CZ" sz="1200" smtClean="0"/>
            </a:br>
            <a:r>
              <a:rPr lang="cs-CZ" sz="1200" smtClean="0"/>
              <a:t>OP VK 1.4 </a:t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</a:t>
            </a:r>
            <a:r>
              <a:rPr lang="cs-CZ" sz="900" dirty="0" smtClean="0"/>
              <a:t> VY_52_INOVACE_33_1_BLANOKŘÍDLÍ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Autor: Mgr. Jana </a:t>
            </a:r>
            <a:r>
              <a:rPr lang="cs-CZ" sz="900" dirty="0" err="1" smtClean="0"/>
              <a:t>Střížková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Vzdělávací oblast/Předmět/Téma: ČLOVĚK A PŘÍRODA / PŘÍRODOPIS / PŘEHLED ORGANISMŮ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Druh učebního materiálu: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Metodický list:        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Anotace: </a:t>
            </a:r>
            <a:r>
              <a:rPr lang="cs-CZ" sz="900" dirty="0" smtClean="0">
                <a:latin typeface="Arial" charset="0"/>
              </a:rPr>
              <a:t>Popisování stavby těla a  druhů. Pochopení způsobu života v koloniích. </a:t>
            </a:r>
            <a:r>
              <a:rPr lang="cs-CZ" sz="900" dirty="0" smtClean="0"/>
              <a:t>Zápis do sešitu. Opakování probraného učiva.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Ověřeno ve třídě</a:t>
            </a:r>
            <a:r>
              <a:rPr lang="cs-CZ" sz="900" dirty="0" smtClean="0"/>
              <a:t>: 6.B</a:t>
            </a:r>
            <a:endParaRPr lang="cs-CZ" sz="9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Datum ověření: </a:t>
            </a:r>
            <a:r>
              <a:rPr lang="cs-CZ" sz="900" dirty="0" smtClean="0"/>
              <a:t> 14. 5. 2012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	 </a:t>
            </a:r>
            <a:r>
              <a:rPr lang="cs-CZ" sz="800" dirty="0" smtClean="0"/>
              <a:t>14. 5. 2012</a:t>
            </a:r>
            <a:r>
              <a:rPr lang="cs-CZ" sz="800" dirty="0" smtClean="0"/>
              <a:t>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7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7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Řád: BLANOKŘÍDLÍ</a:t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(kromě včel)</a:t>
            </a:r>
          </a:p>
        </p:txBody>
      </p:sp>
      <p:sp>
        <p:nvSpPr>
          <p:cNvPr id="16389" name="Rectang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  <a:latin typeface="Arial" charset="0"/>
              </a:rPr>
              <a:t>ČLENOVCI - HMYZ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431800" y="548681"/>
          <a:ext cx="8208963" cy="55012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BAFAA21-2C00-47F0-85B2-878C56E3D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0BAFAA21-2C00-47F0-85B2-878C56E3D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0BAFAA21-2C00-47F0-85B2-878C56E3DA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759FA07-CD92-449C-8F66-D81FD9BC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7759FA07-CD92-449C-8F66-D81FD9BC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7759FA07-CD92-449C-8F66-D81FD9BCE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3D12FF8-C946-480D-B1BF-D73A9770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93D12FF8-C946-480D-B1BF-D73A9770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93D12FF8-C946-480D-B1BF-D73A9770E7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929F417-9D21-46DB-A7F3-03FE8CA2A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F929F417-9D21-46DB-A7F3-03FE8CA2A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F929F417-9D21-46DB-A7F3-03FE8CA2A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37ED635-82AC-4F63-835C-E3231DA7F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837ED635-82AC-4F63-835C-E3231DA7F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837ED635-82AC-4F63-835C-E3231DA7F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CD64B61-03FB-4B96-86BE-F1D5BFEC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5CD64B61-03FB-4B96-86BE-F1D5BFEC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5CD64B61-03FB-4B96-86BE-F1D5BFEC4D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70475FC-8B93-415C-8174-00308DB8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170475FC-8B93-415C-8174-00308DB8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170475FC-8B93-415C-8174-00308DB8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B6BD39F-FA5A-45BC-83A6-5E914BF4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9B6BD39F-FA5A-45BC-83A6-5E914BF4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9B6BD39F-FA5A-45BC-83A6-5E914BF4D4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CB7346D-CA1F-4D76-A720-5F67E922B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graphicEl>
                                              <a:dgm id="{4CB7346D-CA1F-4D76-A720-5F67E922B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graphicEl>
                                              <a:dgm id="{4CB7346D-CA1F-4D76-A720-5F67E922BE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25C77FF-BB07-438F-872C-309BF9BBA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C25C77FF-BB07-438F-872C-309BF9BBA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C25C77FF-BB07-438F-872C-309BF9BBA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5BF3A13-CD37-4674-ABC2-48EE8E4F5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graphicEl>
                                              <a:dgm id="{25BF3A13-CD37-4674-ABC2-48EE8E4F5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graphicEl>
                                              <a:dgm id="{25BF3A13-CD37-4674-ABC2-48EE8E4F5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90093E6-45BB-4E3E-A819-BBBD59AFD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690093E6-45BB-4E3E-A819-BBBD59AFD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690093E6-45BB-4E3E-A819-BBBD59AFD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2393328-5B25-4915-8A55-754D8AE54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graphicEl>
                                              <a:dgm id="{E2393328-5B25-4915-8A55-754D8AE54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graphicEl>
                                              <a:dgm id="{E2393328-5B25-4915-8A55-754D8AE54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10720B5-3AF6-4976-A467-3FB551678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graphicEl>
                                              <a:dgm id="{310720B5-3AF6-4976-A467-3FB551678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graphicEl>
                                              <a:dgm id="{310720B5-3AF6-4976-A467-3FB551678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0E62641-B40F-4314-9858-3E7ABE0D4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graphicEl>
                                              <a:dgm id="{A0E62641-B40F-4314-9858-3E7ABE0D4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graphicEl>
                                              <a:dgm id="{A0E62641-B40F-4314-9858-3E7ABE0D4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BEA0EB-1B1E-459B-A4A0-D4FB4F826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graphicEl>
                                              <a:dgm id="{CABEA0EB-1B1E-459B-A4A0-D4FB4F826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graphicEl>
                                              <a:dgm id="{CABEA0EB-1B1E-459B-A4A0-D4FB4F826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58AC61F-4B8B-43D2-A963-02AF5940D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graphicEl>
                                              <a:dgm id="{B58AC61F-4B8B-43D2-A963-02AF5940D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graphicEl>
                                              <a:dgm id="{B58AC61F-4B8B-43D2-A963-02AF5940D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E959B53-7253-4B08-A313-3C278A9B4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graphicEl>
                                              <a:dgm id="{3E959B53-7253-4B08-A313-3C278A9B4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graphicEl>
                                              <a:dgm id="{3E959B53-7253-4B08-A313-3C278A9B4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0260932-7BB6-4040-B67D-82931B9F7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graphicEl>
                                              <a:dgm id="{B0260932-7BB6-4040-B67D-82931B9F7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graphicEl>
                                              <a:dgm id="{B0260932-7BB6-4040-B67D-82931B9F7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>
                <a:latin typeface="Arial" charset="0"/>
              </a:rPr>
              <a:t>PÁRY KŘÍDEL JSOU NESTEJNĚ VELKÁ A ŘÍDCE ŽILKOVANÁ</a:t>
            </a:r>
          </a:p>
        </p:txBody>
      </p:sp>
      <p:pic>
        <p:nvPicPr>
          <p:cNvPr id="26630" name="Picture 6" descr="pilatka  polní, Tenthredo campestris (3)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7451725" y="558958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cs-CZ" sz="3200" smtClean="0">
                <a:latin typeface="Arial" charset="0"/>
              </a:rPr>
              <a:t>NA ZADEČKU MAJÍ SAMIČKY </a:t>
            </a:r>
            <a:r>
              <a:rPr lang="cs-CZ" sz="3200" b="1" smtClean="0">
                <a:latin typeface="Arial" charset="0"/>
              </a:rPr>
              <a:t>KLADÉLKO,</a:t>
            </a:r>
            <a:r>
              <a:rPr lang="cs-CZ" sz="3200" smtClean="0">
                <a:latin typeface="Arial" charset="0"/>
              </a:rPr>
              <a:t> KTERÉ SE U NĚKTERÝCH DRUHŮ PŘEMĚNILO NA </a:t>
            </a:r>
            <a:r>
              <a:rPr lang="cs-CZ" sz="3200" b="1" smtClean="0">
                <a:latin typeface="Arial" charset="0"/>
              </a:rPr>
              <a:t>ŽIHADLO</a:t>
            </a:r>
          </a:p>
        </p:txBody>
      </p:sp>
      <p:pic>
        <p:nvPicPr>
          <p:cNvPr id="28679" name="Picture 7" descr="Pilořitka velká (3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70375" y="2666047"/>
            <a:ext cx="3657600" cy="2440305"/>
          </a:xfrm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7451725" y="558958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Rectangle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>
                <a:latin typeface="Arial" charset="0"/>
              </a:rPr>
              <a:t>ÚSTNÍ ÚSTROJÍ</a:t>
            </a:r>
            <a:r>
              <a:rPr lang="cs-CZ" dirty="0" smtClean="0">
                <a:latin typeface="Arial" charset="0"/>
              </a:rPr>
              <a:t> :</a:t>
            </a:r>
          </a:p>
          <a:p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SACÍ nebo  KOUSACÍ</a:t>
            </a:r>
            <a:endParaRPr lang="cs-CZ" dirty="0" smtClean="0">
              <a:latin typeface="Arial" charset="0"/>
            </a:endParaRPr>
          </a:p>
          <a:p>
            <a:endParaRPr lang="cs-CZ" dirty="0" smtClean="0">
              <a:latin typeface="Arial" charset="0"/>
            </a:endParaRPr>
          </a:p>
          <a:p>
            <a:r>
              <a:rPr lang="cs-CZ" u="sng" dirty="0" smtClean="0">
                <a:latin typeface="Arial" charset="0"/>
              </a:rPr>
              <a:t>POTRAVA</a:t>
            </a:r>
            <a:r>
              <a:rPr lang="cs-CZ" dirty="0" smtClean="0">
                <a:latin typeface="Arial" charset="0"/>
              </a:rPr>
              <a:t>:</a:t>
            </a:r>
          </a:p>
          <a:p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DRAVCI</a:t>
            </a:r>
          </a:p>
          <a:p>
            <a:pPr algn="ctr">
              <a:buFont typeface="Arial" charset="0"/>
              <a:buNone/>
            </a:pPr>
            <a:r>
              <a:rPr lang="cs-CZ" sz="1800" dirty="0" smtClean="0">
                <a:latin typeface="Arial" charset="0"/>
              </a:rPr>
              <a:t>NEBO</a:t>
            </a: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NEKTAR</a:t>
            </a:r>
          </a:p>
        </p:txBody>
      </p:sp>
      <p:pic>
        <p:nvPicPr>
          <p:cNvPr id="68615" name="Picture 7" descr="čmelák, sosák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384675" y="1600200"/>
            <a:ext cx="3429000" cy="4572000"/>
          </a:xfrm>
        </p:spPr>
      </p:pic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7667625" y="6237288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3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6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6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6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6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6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ROZMNOŽOVÁNÍ</a:t>
            </a:r>
          </a:p>
        </p:txBody>
      </p:sp>
      <p:sp>
        <p:nvSpPr>
          <p:cNvPr id="70661" name="Rectangle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VÝVIN NEPŘÍMÝ S PROMĚNOU </a:t>
            </a:r>
            <a:r>
              <a:rPr lang="cs-CZ" b="1" dirty="0" smtClean="0">
                <a:latin typeface="Arial" charset="0"/>
              </a:rPr>
              <a:t>DOKONALOU</a:t>
            </a:r>
          </a:p>
          <a:p>
            <a:endParaRPr lang="cs-CZ" b="1" dirty="0" smtClean="0">
              <a:latin typeface="Arial" charset="0"/>
            </a:endParaRPr>
          </a:p>
          <a:p>
            <a:r>
              <a:rPr lang="cs-CZ" sz="2400" u="sng" dirty="0" smtClean="0">
                <a:latin typeface="Arial" charset="0"/>
              </a:rPr>
              <a:t>STÁDIA</a:t>
            </a:r>
            <a:r>
              <a:rPr lang="cs-CZ" dirty="0" smtClean="0">
                <a:latin typeface="Arial" charset="0"/>
              </a:rPr>
              <a:t>: </a:t>
            </a:r>
          </a:p>
          <a:p>
            <a:endParaRPr lang="cs-CZ" dirty="0" smtClean="0">
              <a:latin typeface="Arial" charset="0"/>
            </a:endParaRPr>
          </a:p>
          <a:p>
            <a:pPr algn="ctr">
              <a:buNone/>
            </a:pPr>
            <a:endParaRPr lang="cs-CZ" sz="2800" dirty="0" smtClean="0">
              <a:latin typeface="Arial" charset="0"/>
            </a:endParaRPr>
          </a:p>
          <a:p>
            <a:pPr algn="ctr">
              <a:buNone/>
            </a:pPr>
            <a:r>
              <a:rPr lang="cs-CZ" sz="2800" dirty="0" smtClean="0">
                <a:latin typeface="Arial" charset="0"/>
              </a:rPr>
              <a:t>VAJÍČKO -&gt; LARVA -&gt; KUKLA -&gt; DOSPĚLEC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6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5937"/>
          </a:xfrm>
        </p:spPr>
        <p:txBody>
          <a:bodyPr/>
          <a:lstStyle/>
          <a:p>
            <a:r>
              <a:rPr lang="cs-CZ" sz="3200" dirty="0" smtClean="0">
                <a:latin typeface="Arial" charset="0"/>
              </a:rPr>
              <a:t>PODLE NAPOJENÍ ZADEČKU K HRUDI SE BLANOKŘÍDLÍ DĚLÍ NA DVĚ SKUPINY:</a:t>
            </a:r>
            <a:r>
              <a:rPr lang="cs-CZ" dirty="0" smtClean="0">
                <a:latin typeface="Arial" charset="0"/>
              </a:rPr>
              <a:t> 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755576" y="2204864"/>
          <a:ext cx="7885187" cy="3845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DCA2D7-D0B3-4A7F-B917-678467B416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96DCA2D7-D0B3-4A7F-B917-678467B416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96DCA2D7-D0B3-4A7F-B917-678467B416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682E64-0CB3-485E-91E3-570DA3ADCC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AB682E64-0CB3-485E-91E3-570DA3ADCC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AB682E64-0CB3-485E-91E3-570DA3ADCC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Arial" charset="0"/>
              </a:rPr>
              <a:t>ŠIROKOPASÍ</a:t>
            </a:r>
            <a:br>
              <a:rPr lang="cs-CZ" sz="3600" b="1" dirty="0" smtClean="0">
                <a:solidFill>
                  <a:schemeClr val="tx1"/>
                </a:solidFill>
                <a:latin typeface="Arial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 ZADEČEK SE NAPOJUJE K HRUDI CELOU ŠÍŘÍ</a:t>
            </a:r>
          </a:p>
        </p:txBody>
      </p:sp>
      <p:pic>
        <p:nvPicPr>
          <p:cNvPr id="32774" name="Picture 6" descr="pilatka  polní, Tenthredo campestris (3)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4600"/>
            <a:ext cx="3657600" cy="2743200"/>
          </a:xfrm>
        </p:spPr>
      </p:pic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4859338" y="1773238"/>
            <a:ext cx="3744912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dirty="0"/>
              <a:t>PILATKA POLNÍ</a:t>
            </a:r>
          </a:p>
          <a:p>
            <a:pPr>
              <a:spcBef>
                <a:spcPct val="50000"/>
              </a:spcBef>
            </a:pPr>
            <a:r>
              <a:rPr lang="cs-CZ" dirty="0"/>
              <a:t> - </a:t>
            </a:r>
            <a:r>
              <a:rPr lang="cs-CZ" sz="2000" dirty="0"/>
              <a:t>LARVA SE NAZÝVÁ </a:t>
            </a:r>
            <a:r>
              <a:rPr lang="cs-CZ" sz="2000" u="sng" dirty="0"/>
              <a:t>HOUSENICE</a:t>
            </a:r>
          </a:p>
          <a:p>
            <a:pPr>
              <a:spcBef>
                <a:spcPct val="50000"/>
              </a:spcBef>
            </a:pPr>
            <a:endParaRPr lang="cs-CZ" sz="2000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cs-CZ" sz="2000" dirty="0"/>
              <a:t>SAMIČKY MAJÍ ZOUBKOVANÉ KLADÉLKO, KTERÝM NAŘÍZNOU ROSTLINU A NAKLADOU DO NÍ VAJÍČKA</a:t>
            </a:r>
          </a:p>
          <a:p>
            <a:pPr>
              <a:spcBef>
                <a:spcPct val="50000"/>
              </a:spcBef>
              <a:buFontTx/>
              <a:buChar char="-"/>
            </a:pPr>
            <a:endParaRPr lang="cs-CZ" sz="2000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cs-CZ" sz="2000" dirty="0"/>
              <a:t>MOHOU </a:t>
            </a:r>
            <a:r>
              <a:rPr lang="cs-CZ" sz="2000" dirty="0" smtClean="0"/>
              <a:t>BÝT </a:t>
            </a:r>
            <a:r>
              <a:rPr lang="cs-CZ" sz="2000" dirty="0"/>
              <a:t>I ŠKŮDCI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3203575" y="5516563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Arial" charset="0"/>
              </a:rPr>
              <a:t>PILOŘITKA VELKÁ</a:t>
            </a:r>
          </a:p>
        </p:txBody>
      </p:sp>
      <p:sp>
        <p:nvSpPr>
          <p:cNvPr id="34821" name="Rectangle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SAMIČKA SVÝM KLADÉLKEM NAVRTÁVÁ HLUBOKÉ CHODBY DO DŘEVA, DO NICHŽ PAK KLADE VAJÍČKA</a:t>
            </a:r>
          </a:p>
          <a:p>
            <a:r>
              <a:rPr lang="cs-CZ" smtClean="0">
                <a:latin typeface="Arial" charset="0"/>
              </a:rPr>
              <a:t>LARVY SE ŽIVÍ DŘEVEM</a:t>
            </a:r>
          </a:p>
          <a:p>
            <a:r>
              <a:rPr lang="cs-CZ" smtClean="0">
                <a:latin typeface="Arial" charset="0"/>
              </a:rPr>
              <a:t>ŠKŮDCI</a:t>
            </a:r>
          </a:p>
        </p:txBody>
      </p:sp>
      <p:pic>
        <p:nvPicPr>
          <p:cNvPr id="34823" name="Picture 7" descr="Pilořitka velká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70375" y="1636358"/>
            <a:ext cx="3657600" cy="4499684"/>
          </a:xfrm>
        </p:spPr>
      </p:pic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7451725" y="623728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5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  <a:latin typeface="Arial" charset="0"/>
              </a:rPr>
              <a:t>ŠTÍHLOPASÍ</a:t>
            </a:r>
            <a:r>
              <a:rPr lang="cs-CZ" sz="3600" dirty="0" smtClean="0">
                <a:solidFill>
                  <a:schemeClr val="tx1"/>
                </a:solidFill>
                <a:latin typeface="Arial" charset="0"/>
              </a:rPr>
              <a:t/>
            </a:r>
            <a:br>
              <a:rPr lang="cs-CZ" sz="3600" dirty="0" smtClean="0">
                <a:solidFill>
                  <a:schemeClr val="tx1"/>
                </a:solidFill>
                <a:latin typeface="Arial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Arial" charset="0"/>
              </a:rPr>
              <a:t>ZADEČEK JE K HRUDI PŘIPOJEN TENKOU STOPKOU</a:t>
            </a:r>
          </a:p>
        </p:txBody>
      </p:sp>
      <p:sp>
        <p:nvSpPr>
          <p:cNvPr id="39940" name="Rectangle 4"/>
          <p:cNvSpPr>
            <a:spLocks noGrp="1"/>
          </p:cNvSpPr>
          <p:nvPr>
            <p:ph sz="quarter" idx="1"/>
          </p:nvPr>
        </p:nvSpPr>
        <p:spPr>
          <a:xfrm>
            <a:off x="468313" y="2332038"/>
            <a:ext cx="4038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>
                <a:latin typeface="Arial" charset="0"/>
              </a:rPr>
              <a:t>Mezi štíhlopasé patří například: ŽLABATKY</a:t>
            </a:r>
          </a:p>
          <a:p>
            <a:pPr>
              <a:buFontTx/>
              <a:buNone/>
            </a:pPr>
            <a:endParaRPr lang="cs-CZ" smtClean="0">
              <a:latin typeface="Arial" charset="0"/>
            </a:endParaRPr>
          </a:p>
          <a:p>
            <a:pPr>
              <a:buFontTx/>
              <a:buNone/>
            </a:pPr>
            <a:r>
              <a:rPr lang="cs-CZ" smtClean="0">
                <a:latin typeface="Arial" charset="0"/>
              </a:rPr>
              <a:t>Samičky kladou vajíčka na rostliny, z nichž se líhnou larvy, které si kolem sebe vytvoří rostlinný útvar  tzv. HÁLKU. </a:t>
            </a:r>
          </a:p>
        </p:txBody>
      </p:sp>
      <p:pic>
        <p:nvPicPr>
          <p:cNvPr id="39942" name="Picture 6" descr="220px-Larve_Eikengalwesp_(Cynips_quercusfolii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82536" y="2348880"/>
            <a:ext cx="3301832" cy="3346856"/>
          </a:xfrm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7451725" y="5734050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>
                <a:latin typeface="Arial" charset="0"/>
              </a:rPr>
              <a:t>HÁLKY ŽLABATEK </a:t>
            </a:r>
            <a:br>
              <a:rPr lang="cs-CZ" sz="3200" smtClean="0">
                <a:latin typeface="Arial" charset="0"/>
              </a:rPr>
            </a:br>
            <a:r>
              <a:rPr lang="cs-CZ" sz="3200" smtClean="0">
                <a:latin typeface="Arial" charset="0"/>
              </a:rPr>
              <a:t>na DUBU (duběnka) A RŮŽI</a:t>
            </a:r>
          </a:p>
        </p:txBody>
      </p:sp>
      <p:pic>
        <p:nvPicPr>
          <p:cNvPr id="36871" name="Picture 7" descr="žlabatka, hálky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2060848"/>
            <a:ext cx="3657600" cy="2736806"/>
          </a:xfrm>
        </p:spPr>
      </p:pic>
      <p:pic>
        <p:nvPicPr>
          <p:cNvPr id="36870" name="Picture 6" descr="žlabatka růžová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355976" y="2780928"/>
            <a:ext cx="3657600" cy="2736806"/>
          </a:xfrm>
        </p:spPr>
      </p:pic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7451725" y="558958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8 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468313" y="5589588"/>
            <a:ext cx="12239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7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Lumek velký</a:t>
            </a:r>
          </a:p>
        </p:txBody>
      </p:sp>
      <p:sp>
        <p:nvSpPr>
          <p:cNvPr id="43013" name="Rectangle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Samičky kladou kladélkem vajíčka do larev hmyzu.</a:t>
            </a:r>
          </a:p>
          <a:p>
            <a:pPr algn="ctr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dirty="0" smtClean="0">
                <a:latin typeface="Arial" charset="0"/>
              </a:rPr>
              <a:t>Larva lumka pak vyžírá hostitele zevnitř.</a:t>
            </a:r>
          </a:p>
        </p:txBody>
      </p:sp>
      <p:pic>
        <p:nvPicPr>
          <p:cNvPr id="43015" name="Picture 7" descr="Rhyssa_persuasori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70375" y="2355823"/>
            <a:ext cx="3657600" cy="3060753"/>
          </a:xfrm>
        </p:spPr>
      </p:pic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7451725" y="558958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9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MRAVENCI</a:t>
            </a:r>
          </a:p>
        </p:txBody>
      </p:sp>
      <p:sp>
        <p:nvSpPr>
          <p:cNvPr id="45060" name="Rectangle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ŽIJÍ V </a:t>
            </a:r>
            <a:r>
              <a:rPr lang="cs-CZ" sz="2800" b="1" dirty="0" smtClean="0">
                <a:latin typeface="Arial" charset="0"/>
              </a:rPr>
              <a:t>KOLONIÍCH</a:t>
            </a:r>
            <a:r>
              <a:rPr lang="cs-CZ" sz="2800" dirty="0" smtClean="0">
                <a:latin typeface="Arial" charset="0"/>
              </a:rPr>
              <a:t> = MRAVENIŠTÍCH</a:t>
            </a:r>
          </a:p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V KOLONII JE JEDNA </a:t>
            </a:r>
            <a:r>
              <a:rPr lang="cs-CZ" sz="2800" b="1" dirty="0" smtClean="0">
                <a:latin typeface="Arial" charset="0"/>
              </a:rPr>
              <a:t>KRÁLOVNA,</a:t>
            </a:r>
            <a:r>
              <a:rPr lang="cs-CZ" sz="2800" dirty="0" smtClean="0">
                <a:latin typeface="Arial" charset="0"/>
              </a:rPr>
              <a:t> KOLEM KTERÉ SE SESKUPUJÍ </a:t>
            </a:r>
            <a:r>
              <a:rPr lang="cs-CZ" sz="2800" b="1" dirty="0" smtClean="0">
                <a:latin typeface="Arial" charset="0"/>
              </a:rPr>
              <a:t>DĚLNÍCI</a:t>
            </a:r>
          </a:p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V DOBĚ ROJENÍ MRAVENCŮM NAROSTOU KŘÍDLA</a:t>
            </a:r>
            <a:endParaRPr lang="cs-CZ" sz="2800" b="1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cs-CZ" sz="2800" b="1" dirty="0" smtClean="0">
                <a:latin typeface="Arial" charset="0"/>
              </a:rPr>
              <a:t>ROJENÍ </a:t>
            </a:r>
            <a:r>
              <a:rPr lang="cs-CZ" sz="2800" dirty="0" smtClean="0">
                <a:latin typeface="Arial" charset="0"/>
              </a:rPr>
              <a:t>= DOBA ROZMNOŽOVÁNÍ</a:t>
            </a:r>
          </a:p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PO OPLOZENÍ SAMCI HYNOU A SAMIČKÁM ODPADNOU KŘÍDLA</a:t>
            </a:r>
          </a:p>
          <a:p>
            <a:pPr>
              <a:lnSpc>
                <a:spcPct val="90000"/>
              </a:lnSpc>
            </a:pPr>
            <a:r>
              <a:rPr lang="cs-CZ" sz="2800" dirty="0" smtClean="0">
                <a:latin typeface="Arial" charset="0"/>
              </a:rPr>
              <a:t>KAŽDÁ OPLOZENÁ SAMIČKA ZAKLÁDÁ NOVÉ MRAVENIŠTĚ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MRAVENCI V AKCI</a:t>
            </a:r>
          </a:p>
        </p:txBody>
      </p:sp>
      <p:pic>
        <p:nvPicPr>
          <p:cNvPr id="47111" name="Picture 7" descr="mravenec a kořist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773238"/>
            <a:ext cx="4038600" cy="3028950"/>
          </a:xfrm>
        </p:spPr>
      </p:pic>
      <p:pic>
        <p:nvPicPr>
          <p:cNvPr id="47112" name="Picture 8" descr="mravenec a sladká kapk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70375" y="2610749"/>
            <a:ext cx="3657600" cy="2550901"/>
          </a:xfrm>
        </p:spPr>
      </p:pic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2771775" y="5300663"/>
            <a:ext cx="172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10,11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MRAVENČÍ KUKLY</a:t>
            </a:r>
          </a:p>
        </p:txBody>
      </p:sp>
      <p:pic>
        <p:nvPicPr>
          <p:cNvPr id="73734" name="Picture 6" descr="mravenci, kukly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64092" y="1916832"/>
            <a:ext cx="6075991" cy="4556993"/>
          </a:xfrm>
        </p:spPr>
      </p:pic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7092280" y="6309320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DRUHY MRAVENCŮ</a:t>
            </a:r>
          </a:p>
        </p:txBody>
      </p:sp>
      <p:sp>
        <p:nvSpPr>
          <p:cNvPr id="49155" name="Rectangle 3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MRAVENEC LESNÍ</a:t>
            </a:r>
            <a:r>
              <a:rPr lang="cs-CZ" dirty="0" smtClean="0">
                <a:latin typeface="Arial" charset="0"/>
              </a:rPr>
              <a:t> 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dirty="0" smtClean="0">
                <a:latin typeface="Arial" charset="0"/>
              </a:rPr>
              <a:t> staví kupovitá mraveniště v lesích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MRAVENEC ŽLUTÝ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dirty="0" smtClean="0">
                <a:latin typeface="Arial" charset="0"/>
              </a:rPr>
              <a:t>staví mraveniště v drnech trávy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MRAVENEC ŽAHAVÝ</a:t>
            </a:r>
            <a:r>
              <a:rPr lang="cs-CZ" dirty="0" smtClean="0">
                <a:latin typeface="Arial" charset="0"/>
              </a:rPr>
              <a:t> 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dirty="0" smtClean="0">
                <a:latin typeface="Arial" charset="0"/>
              </a:rPr>
              <a:t>má bolestivé žahnutí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b="1" dirty="0" smtClean="0">
                <a:latin typeface="Arial" charset="0"/>
              </a:rPr>
              <a:t>MRAVENEC FARAÓN</a:t>
            </a:r>
          </a:p>
          <a:p>
            <a:pPr algn="ctr">
              <a:lnSpc>
                <a:spcPct val="150000"/>
              </a:lnSpc>
              <a:buFont typeface="Arial" charset="0"/>
              <a:buNone/>
            </a:pPr>
            <a:r>
              <a:rPr lang="cs-CZ" dirty="0" smtClean="0">
                <a:latin typeface="Arial" charset="0"/>
              </a:rPr>
              <a:t>žije v domácnostech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VOSY</a:t>
            </a:r>
          </a:p>
        </p:txBody>
      </p:sp>
      <p:sp>
        <p:nvSpPr>
          <p:cNvPr id="51204" name="Rectangle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cs-CZ" sz="2800" smtClean="0">
                <a:latin typeface="Arial" charset="0"/>
              </a:rPr>
              <a:t>ŽIJÍ V JEDNOLETÝCH KOLONIÍCH</a:t>
            </a:r>
          </a:p>
          <a:p>
            <a:pPr algn="ctr"/>
            <a:r>
              <a:rPr lang="cs-CZ" sz="2800" smtClean="0">
                <a:latin typeface="Arial" charset="0"/>
              </a:rPr>
              <a:t>ŽIVÍ SE DRAVĚ</a:t>
            </a:r>
          </a:p>
          <a:p>
            <a:pPr algn="ctr"/>
            <a:r>
              <a:rPr lang="cs-CZ" sz="2800" smtClean="0">
                <a:latin typeface="Arial" charset="0"/>
              </a:rPr>
              <a:t>ZADEČEK MAJÍ ZAKONČEN HLADKÝM ŽIHADLEM</a:t>
            </a:r>
          </a:p>
          <a:p>
            <a:pPr algn="ctr"/>
            <a:r>
              <a:rPr lang="cs-CZ" sz="2800" smtClean="0">
                <a:latin typeface="Arial" charset="0"/>
              </a:rPr>
              <a:t>STAVÍ SI PAPÍROVÁ HNÍZDA</a:t>
            </a:r>
          </a:p>
          <a:p>
            <a:pPr algn="ctr"/>
            <a:r>
              <a:rPr lang="cs-CZ" sz="2800" smtClean="0">
                <a:latin typeface="Arial" charset="0"/>
              </a:rPr>
              <a:t>ZIMU PŘEŽÍVÁ JEN OPLOZENÁ SAMIČKA</a:t>
            </a:r>
          </a:p>
          <a:p>
            <a:pPr algn="ctr"/>
            <a:r>
              <a:rPr lang="cs-CZ" sz="2800" smtClean="0">
                <a:latin typeface="Arial" charset="0"/>
              </a:rPr>
              <a:t>SAMEČKOVÉ SE OBJEVUJÍ NA PODZIM </a:t>
            </a:r>
          </a:p>
          <a:p>
            <a:pPr algn="ctr"/>
            <a:r>
              <a:rPr lang="cs-CZ" sz="2800" smtClean="0">
                <a:latin typeface="Arial" charset="0"/>
              </a:rPr>
              <a:t>PO OPLOZENÍ HYNOU</a:t>
            </a:r>
          </a:p>
          <a:p>
            <a:pPr algn="ctr"/>
            <a:endParaRPr lang="cs-CZ" sz="2800" smtClean="0">
              <a:latin typeface="Arial" charset="0"/>
            </a:endParaRPr>
          </a:p>
          <a:p>
            <a:pPr algn="ctr"/>
            <a:endParaRPr lang="cs-CZ" sz="28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VOSA ÚTOČNÁ A SASKÁ</a:t>
            </a:r>
          </a:p>
        </p:txBody>
      </p:sp>
      <p:pic>
        <p:nvPicPr>
          <p:cNvPr id="54279" name="Picture 7" descr="vosa útočná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4875"/>
            <a:ext cx="3657600" cy="2742649"/>
          </a:xfrm>
        </p:spPr>
      </p:pic>
      <p:pic>
        <p:nvPicPr>
          <p:cNvPr id="54280" name="Picture 8" descr="vosa saská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00563" y="1557338"/>
            <a:ext cx="4038600" cy="2854325"/>
          </a:xfrm>
        </p:spPr>
      </p:pic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684213" y="1700213"/>
            <a:ext cx="3527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STAVÍ SI HNÍZDA V ZEMI</a:t>
            </a:r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5076825" y="4652963"/>
            <a:ext cx="3598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STAVÍ SI KULOVITÁ HNÍZDA NA  TRÁMECH NA PŮDÁCH</a:t>
            </a:r>
          </a:p>
        </p:txBody>
      </p:sp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3924300" y="5805488"/>
            <a:ext cx="16557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13,14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tx1"/>
                </a:solidFill>
                <a:latin typeface="Arial" charset="0"/>
              </a:rPr>
              <a:t>NEJVĚTŠÍ NAŠÍ VOSOU JE</a:t>
            </a:r>
            <a:br>
              <a:rPr lang="cs-CZ" sz="3600" dirty="0" smtClean="0">
                <a:solidFill>
                  <a:schemeClr val="tx1"/>
                </a:solidFill>
                <a:latin typeface="Arial" charset="0"/>
              </a:rPr>
            </a:br>
            <a:r>
              <a:rPr lang="cs-CZ" sz="4000" dirty="0" smtClean="0">
                <a:solidFill>
                  <a:schemeClr val="tx1"/>
                </a:solidFill>
                <a:latin typeface="Arial" charset="0"/>
              </a:rPr>
              <a:t> SRŠEŇ OBECNÁ </a:t>
            </a:r>
            <a:r>
              <a:rPr lang="cs-CZ" sz="2000" dirty="0" smtClean="0">
                <a:solidFill>
                  <a:schemeClr val="tx1"/>
                </a:solidFill>
                <a:latin typeface="Arial" charset="0"/>
              </a:rPr>
              <a:t>(AŽ 3,5 CM)</a:t>
            </a:r>
          </a:p>
        </p:txBody>
      </p:sp>
      <p:pic>
        <p:nvPicPr>
          <p:cNvPr id="56326" name="Picture 6" descr="sršeň obecná (2)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628800"/>
            <a:ext cx="6566568" cy="4873625"/>
          </a:xfrm>
        </p:spPr>
      </p:pic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7452320" y="6309320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Obr. 15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ČMELÁCI</a:t>
            </a:r>
          </a:p>
        </p:txBody>
      </p:sp>
      <p:sp>
        <p:nvSpPr>
          <p:cNvPr id="58371" name="Rectangle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endParaRPr lang="cs-CZ" dirty="0" smtClean="0">
              <a:latin typeface="Arial" charset="0"/>
            </a:endParaRPr>
          </a:p>
          <a:p>
            <a:pPr algn="ctr"/>
            <a:r>
              <a:rPr lang="cs-CZ" dirty="0" smtClean="0">
                <a:latin typeface="Arial" charset="0"/>
              </a:rPr>
              <a:t>ŽIJÍ PODOBNĚ JAKO VOSY</a:t>
            </a:r>
          </a:p>
          <a:p>
            <a:pPr algn="ctr"/>
            <a:r>
              <a:rPr lang="cs-CZ" dirty="0" smtClean="0">
                <a:latin typeface="Arial" charset="0"/>
              </a:rPr>
              <a:t>KOLINIE SAMIČKA ZAKLÁDÁ V DÍŘE</a:t>
            </a:r>
          </a:p>
          <a:p>
            <a:pPr algn="ctr"/>
            <a:endParaRPr lang="cs-CZ" dirty="0" smtClean="0">
              <a:latin typeface="Arial" charset="0"/>
            </a:endParaRPr>
          </a:p>
          <a:p>
            <a:pPr algn="ctr"/>
            <a:endParaRPr lang="cs-CZ" dirty="0" smtClean="0">
              <a:latin typeface="Arial" charset="0"/>
            </a:endParaRPr>
          </a:p>
          <a:p>
            <a:pPr algn="ctr"/>
            <a:r>
              <a:rPr lang="cs-CZ" dirty="0" smtClean="0">
                <a:latin typeface="Arial" charset="0"/>
              </a:rPr>
              <a:t>ŽIVÍ SE NEKTAREM</a:t>
            </a:r>
          </a:p>
          <a:p>
            <a:pPr algn="ctr"/>
            <a:r>
              <a:rPr lang="cs-CZ" dirty="0" smtClean="0">
                <a:latin typeface="Arial" charset="0"/>
              </a:rPr>
              <a:t>JE OPYLOVAČEM KVĚTŮ, KTERÉ NIKDO JINÝ NEUMÍ OPYLIT </a:t>
            </a:r>
            <a:r>
              <a:rPr lang="cs-CZ" sz="2000" dirty="0" smtClean="0">
                <a:latin typeface="Arial" charset="0"/>
              </a:rPr>
              <a:t>NAPŘ. JETEL</a:t>
            </a:r>
          </a:p>
          <a:p>
            <a:pPr algn="ctr"/>
            <a:endParaRPr lang="cs-CZ" sz="2000" dirty="0" smtClean="0">
              <a:latin typeface="Arial" charset="0"/>
            </a:endParaRPr>
          </a:p>
          <a:p>
            <a:pPr algn="ctr"/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ČMELÁK LESNÍ A HÁJOVÝ</a:t>
            </a:r>
          </a:p>
        </p:txBody>
      </p:sp>
      <p:pic>
        <p:nvPicPr>
          <p:cNvPr id="60423" name="Picture 7" descr="čmelák lesní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55227"/>
            <a:ext cx="3657600" cy="2861945"/>
          </a:xfrm>
        </p:spPr>
      </p:pic>
      <p:pic>
        <p:nvPicPr>
          <p:cNvPr id="60424" name="Picture 8" descr="čmelák hájový (1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388671" y="1600200"/>
            <a:ext cx="3421007" cy="4572000"/>
          </a:xfrm>
        </p:spPr>
      </p:pic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3059113" y="587692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Obr. 16,17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Zápis do sešitu: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20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b="1" dirty="0" smtClean="0"/>
              <a:t>ŘÁD: BLANOKŘÍDLÍ</a:t>
            </a:r>
            <a:endParaRPr lang="cs-CZ" sz="2000" dirty="0" smtClean="0"/>
          </a:p>
          <a:p>
            <a:pPr>
              <a:lnSpc>
                <a:spcPct val="80000"/>
              </a:lnSpc>
            </a:pPr>
            <a:r>
              <a:rPr lang="cs-CZ" sz="2000" dirty="0" smtClean="0"/>
              <a:t>většinou užiteční</a:t>
            </a:r>
          </a:p>
          <a:p>
            <a:pPr>
              <a:lnSpc>
                <a:spcPct val="80000"/>
              </a:lnSpc>
            </a:pPr>
            <a:r>
              <a:rPr lang="cs-CZ" sz="2000" dirty="0" smtClean="0"/>
              <a:t>ústní ústrojí: sací</a:t>
            </a:r>
          </a:p>
          <a:p>
            <a:pPr>
              <a:lnSpc>
                <a:spcPct val="80000"/>
              </a:lnSpc>
            </a:pPr>
            <a:r>
              <a:rPr lang="cs-CZ" sz="2000" dirty="0" smtClean="0"/>
              <a:t>dva páry nestejně velkých a blanitých křídel</a:t>
            </a:r>
          </a:p>
          <a:p>
            <a:pPr>
              <a:lnSpc>
                <a:spcPct val="80000"/>
              </a:lnSpc>
            </a:pPr>
            <a:r>
              <a:rPr lang="cs-CZ" sz="2000" dirty="0" smtClean="0"/>
              <a:t>zadeček zakončen kladélkem nebo žihadlem</a:t>
            </a:r>
          </a:p>
          <a:p>
            <a:pPr>
              <a:lnSpc>
                <a:spcPct val="80000"/>
              </a:lnSpc>
            </a:pPr>
            <a:r>
              <a:rPr lang="cs-CZ" sz="2000" dirty="0" smtClean="0"/>
              <a:t>některé druhy vytváří společenstva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u="sng" dirty="0" smtClean="0"/>
              <a:t>Systém</a:t>
            </a:r>
            <a:r>
              <a:rPr lang="cs-CZ" sz="2000" dirty="0" smtClean="0"/>
              <a:t>: </a:t>
            </a:r>
            <a:endParaRPr lang="cs-CZ" sz="20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dirty="0" smtClean="0"/>
              <a:t>1. </a:t>
            </a:r>
            <a:r>
              <a:rPr lang="cs-CZ" sz="2000" b="1" dirty="0" smtClean="0"/>
              <a:t>ŠIROKOPASÍ</a:t>
            </a:r>
            <a:r>
              <a:rPr lang="cs-CZ" sz="2000" dirty="0" smtClean="0"/>
              <a:t> – napojení zadečku k hrudi celou šíří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u="sng" dirty="0" smtClean="0"/>
              <a:t>druhy</a:t>
            </a:r>
            <a:r>
              <a:rPr lang="cs-CZ" sz="2000" dirty="0" smtClean="0"/>
              <a:t>: pilatka:  larvy škůdci, potrava: rostlinná            </a:t>
            </a:r>
            <a:endParaRPr lang="cs-CZ" sz="20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dirty="0" smtClean="0">
                <a:latin typeface="Arial" charset="0"/>
              </a:rPr>
              <a:t>           </a:t>
            </a:r>
            <a:r>
              <a:rPr lang="cs-CZ" sz="2000" dirty="0" smtClean="0"/>
              <a:t>pilořitka: larvy škůdci, živí se dřevem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dirty="0" smtClean="0"/>
              <a:t>2</a:t>
            </a:r>
            <a:r>
              <a:rPr lang="cs-CZ" sz="2000" b="1" dirty="0" smtClean="0"/>
              <a:t>. ŠTÍHLOPASÍ</a:t>
            </a:r>
            <a:r>
              <a:rPr lang="cs-CZ" sz="2000" dirty="0" smtClean="0"/>
              <a:t> -  zadeček připojen k hrudi tenkou stopkou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000" u="sng" dirty="0" smtClean="0"/>
              <a:t>druhy:</a:t>
            </a:r>
            <a:r>
              <a:rPr lang="cs-CZ" sz="2000" dirty="0" smtClean="0"/>
              <a:t> žlabatky (vytváří hálky), lumci, mravenec lesní, žlutý, far</a:t>
            </a:r>
            <a:r>
              <a:rPr lang="cs-CZ" sz="2000" dirty="0" smtClean="0">
                <a:latin typeface="Arial" charset="0"/>
              </a:rPr>
              <a:t>aó</a:t>
            </a:r>
            <a:r>
              <a:rPr lang="cs-CZ" sz="2000" dirty="0" smtClean="0"/>
              <a:t>n, žahavý (společenství: královna, dělníci, </a:t>
            </a:r>
            <a:r>
              <a:rPr lang="cs-CZ" sz="2000" b="1" dirty="0" smtClean="0"/>
              <a:t>rojení</a:t>
            </a:r>
            <a:r>
              <a:rPr lang="cs-CZ" sz="2000" dirty="0" smtClean="0"/>
              <a:t> = doba rozmnožování), vosa útočná, saská, sršeň obecná( živí se dravě), čmeláci (živí se nektarem), včela medonosná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Závěrečné opakování:</a:t>
            </a:r>
          </a:p>
        </p:txBody>
      </p:sp>
      <p:sp>
        <p:nvSpPr>
          <p:cNvPr id="75779" name="Rectangle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Čím je zakončen zadeček vos?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Jaké ústní ústrojí má blanokřídlý hmyz?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Kam kladou vajíčka pilořitky?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Kam kladou vajíčka pilatky?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Čí larva si kolem sebe tvoří hálku?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Čím se živí čmeláci?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Čím se živí vosy?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Jak se nazývá doba rozmnožování mravenců?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Poznej druhy: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???</a:t>
            </a:r>
          </a:p>
        </p:txBody>
      </p:sp>
      <p:pic>
        <p:nvPicPr>
          <p:cNvPr id="77831" name="Picture 7" descr="čmelák hájový (1)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5496" y="1600200"/>
            <a:ext cx="3421007" cy="4572000"/>
          </a:xfrm>
        </p:spPr>
      </p:pic>
      <p:pic>
        <p:nvPicPr>
          <p:cNvPr id="77832" name="Picture 8" descr="Pilořitka velká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270375" y="1636358"/>
            <a:ext cx="3657600" cy="449968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???</a:t>
            </a:r>
          </a:p>
        </p:txBody>
      </p:sp>
      <p:pic>
        <p:nvPicPr>
          <p:cNvPr id="79878" name="Picture 6" descr="mravenec a sladká kapk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3284983"/>
            <a:ext cx="3960440" cy="2762109"/>
          </a:xfrm>
        </p:spPr>
      </p:pic>
      <p:pic>
        <p:nvPicPr>
          <p:cNvPr id="79879" name="Picture 7" descr="sršeň obecná (2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039899" y="980728"/>
            <a:ext cx="4045685" cy="300265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Řešení:</a:t>
            </a:r>
          </a:p>
        </p:txBody>
      </p:sp>
      <p:sp>
        <p:nvSpPr>
          <p:cNvPr id="76803" name="Rectangle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h</a:t>
            </a:r>
            <a:r>
              <a:rPr lang="cs-CZ" sz="2800" dirty="0" smtClean="0">
                <a:latin typeface="Arial" charset="0"/>
              </a:rPr>
              <a:t>ladkým </a:t>
            </a:r>
            <a:r>
              <a:rPr lang="cs-CZ" sz="2800" dirty="0" smtClean="0">
                <a:latin typeface="Arial" charset="0"/>
              </a:rPr>
              <a:t>žihadlem</a:t>
            </a: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s</a:t>
            </a:r>
            <a:r>
              <a:rPr lang="cs-CZ" sz="2800" dirty="0" smtClean="0">
                <a:latin typeface="Arial" charset="0"/>
              </a:rPr>
              <a:t>ací nebo kousací</a:t>
            </a: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Pilořitky kladou vajíčka do dřeva.</a:t>
            </a: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P</a:t>
            </a:r>
            <a:r>
              <a:rPr lang="cs-CZ" sz="2800" dirty="0" smtClean="0">
                <a:latin typeface="Arial" charset="0"/>
              </a:rPr>
              <a:t>ilatky </a:t>
            </a:r>
            <a:r>
              <a:rPr lang="cs-CZ" sz="2800" dirty="0" smtClean="0">
                <a:latin typeface="Arial" charset="0"/>
              </a:rPr>
              <a:t>kladou vajíčka do larev.</a:t>
            </a: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ž</a:t>
            </a:r>
            <a:r>
              <a:rPr lang="cs-CZ" sz="2800" dirty="0" smtClean="0">
                <a:latin typeface="Arial" charset="0"/>
              </a:rPr>
              <a:t>labatky</a:t>
            </a: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n</a:t>
            </a:r>
            <a:r>
              <a:rPr lang="cs-CZ" sz="2800" dirty="0" smtClean="0">
                <a:latin typeface="Arial" charset="0"/>
              </a:rPr>
              <a:t>ektarem</a:t>
            </a: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d</a:t>
            </a:r>
            <a:r>
              <a:rPr lang="cs-CZ" sz="2800" dirty="0" smtClean="0">
                <a:latin typeface="Arial" charset="0"/>
              </a:rPr>
              <a:t>ravě</a:t>
            </a: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r</a:t>
            </a:r>
            <a:r>
              <a:rPr lang="cs-CZ" sz="2800" dirty="0" smtClean="0">
                <a:latin typeface="Arial" charset="0"/>
              </a:rPr>
              <a:t>ojení</a:t>
            </a: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Čmelák </a:t>
            </a:r>
            <a:r>
              <a:rPr lang="cs-CZ" sz="2800" dirty="0" smtClean="0">
                <a:latin typeface="Arial" charset="0"/>
              </a:rPr>
              <a:t>hájový, pilořitka velká, mravenec lesní, sršeň obecná</a:t>
            </a:r>
          </a:p>
          <a:p>
            <a:pPr marL="609600" indent="-609600">
              <a:lnSpc>
                <a:spcPct val="80000"/>
              </a:lnSpc>
              <a:buFont typeface="Arial" charset="0"/>
              <a:buNone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80000"/>
              </a:lnSpc>
              <a:buFont typeface="Arial" charset="0"/>
              <a:buAutoNum type="arabicPeriod"/>
            </a:pP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41987" name="Rectangle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/cit. 2012-05-05/. Dostupný pod licencí public domain na WWW:</a:t>
            </a:r>
          </a:p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Obr. 6  </a:t>
            </a:r>
            <a:r>
              <a:rPr lang="cs-CZ" sz="1200" smtClean="0">
                <a:latin typeface="Arial" charset="0"/>
                <a:hlinkClick r:id="rId2"/>
              </a:rPr>
              <a:t>http://cs.wikipedia.org/wiki/Soubor:Larve_Eikengalwesp_(Cynips_quercusfolii).jpg</a:t>
            </a:r>
            <a:endParaRPr lang="cs-CZ" sz="120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Obr. 9 </a:t>
            </a:r>
            <a:r>
              <a:rPr lang="cs-CZ" sz="1200" smtClean="0">
                <a:latin typeface="Arial" charset="0"/>
                <a:hlinkClick r:id="rId3"/>
              </a:rPr>
              <a:t>http://upload.wikimedia.org/wikipedia/commons/1/1c/Rhyssa_persuasoria.jpg</a:t>
            </a:r>
            <a:endParaRPr lang="cs-CZ" sz="120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z="120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Obr. 1-5, 7,8,10-17 se souhlasem Renaty Daňkové</a:t>
            </a:r>
          </a:p>
          <a:p>
            <a:pPr>
              <a:buFont typeface="Arial" charset="0"/>
              <a:buNone/>
            </a:pPr>
            <a:endParaRPr lang="cs-CZ" sz="120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Čabradová,V. a kol. Přírodopis pro 6.ročník, Fraus, 2003</a:t>
            </a:r>
          </a:p>
          <a:p>
            <a:pPr>
              <a:buFont typeface="Arial" charset="0"/>
              <a:buNone/>
            </a:pPr>
            <a:endParaRPr lang="cs-CZ" sz="12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158</TotalTime>
  <Words>616</Words>
  <Application>Microsoft Office PowerPoint</Application>
  <PresentationFormat>Předvádění na obrazovce (4:3)</PresentationFormat>
  <Paragraphs>189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28</vt:i4>
      </vt:variant>
    </vt:vector>
  </HeadingPairs>
  <TitlesOfParts>
    <vt:vector size="30" baseType="lpstr">
      <vt:lpstr>Arkýř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Řád: BLANOKŘÍDLÍ (kromě včel)</vt:lpstr>
      <vt:lpstr>Snímek 3</vt:lpstr>
      <vt:lpstr>PÁRY KŘÍDEL JSOU NESTEJNĚ VELKÁ A ŘÍDCE ŽILKOVANÁ</vt:lpstr>
      <vt:lpstr>Snímek 5</vt:lpstr>
      <vt:lpstr>Snímek 6</vt:lpstr>
      <vt:lpstr>ROZMNOŽOVÁNÍ</vt:lpstr>
      <vt:lpstr>PODLE NAPOJENÍ ZADEČKU K HRUDI SE BLANOKŘÍDLÍ DĚLÍ NA DVĚ SKUPINY: </vt:lpstr>
      <vt:lpstr>ŠIROKOPASÍ  ZADEČEK SE NAPOJUJE K HRUDI CELOU ŠÍŘÍ</vt:lpstr>
      <vt:lpstr>PILOŘITKA VELKÁ</vt:lpstr>
      <vt:lpstr>ŠTÍHLOPASÍ ZADEČEK JE K HRUDI PŘIPOJEN TENKOU STOPKOU</vt:lpstr>
      <vt:lpstr>HÁLKY ŽLABATEK  na DUBU (duběnka) A RŮŽI</vt:lpstr>
      <vt:lpstr>Lumek velký</vt:lpstr>
      <vt:lpstr>MRAVENCI</vt:lpstr>
      <vt:lpstr>MRAVENCI V AKCI</vt:lpstr>
      <vt:lpstr>MRAVENČÍ KUKLY</vt:lpstr>
      <vt:lpstr>DRUHY MRAVENCŮ</vt:lpstr>
      <vt:lpstr>VOSY</vt:lpstr>
      <vt:lpstr>VOSA ÚTOČNÁ A SASKÁ</vt:lpstr>
      <vt:lpstr>NEJVĚTŠÍ NAŠÍ VOSOU JE  SRŠEŇ OBECNÁ (AŽ 3,5 CM)</vt:lpstr>
      <vt:lpstr>ČMELÁCI</vt:lpstr>
      <vt:lpstr>ČMELÁK LESNÍ A HÁJOVÝ</vt:lpstr>
      <vt:lpstr>Snímek 23</vt:lpstr>
      <vt:lpstr>Závěrečné opakování:</vt:lpstr>
      <vt:lpstr>???</vt:lpstr>
      <vt:lpstr>???</vt:lpstr>
      <vt:lpstr>Řešení: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PC-PRIRODOPIS</cp:lastModifiedBy>
  <cp:revision>7</cp:revision>
  <dcterms:modified xsi:type="dcterms:W3CDTF">2012-05-14T13:47:25Z</dcterms:modified>
</cp:coreProperties>
</file>