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Default Extension="xlsx" ContentType="application/vnd.openxmlformats-officedocument.spreadsheetml.sheet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C192"/>
    <a:srgbClr val="09C4F7"/>
    <a:srgbClr val="0089C0"/>
    <a:srgbClr val="0099D6"/>
    <a:srgbClr val="0060A8"/>
    <a:srgbClr val="0067B4"/>
    <a:srgbClr val="FFFF00"/>
    <a:srgbClr val="FFFF99"/>
    <a:srgbClr val="FFFF66"/>
    <a:srgbClr val="99FF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87" d="100"/>
          <a:sy n="87" d="100"/>
        </p:scale>
        <p:origin x="-876" y="1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0.22514320866141743"/>
          <c:y val="0.10739074803149611"/>
          <c:w val="0.54715616797900257"/>
          <c:h val="0.82073425196850414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78</c:v>
                </c:pt>
                <c:pt idx="1">
                  <c:v>21</c:v>
                </c:pt>
                <c:pt idx="2">
                  <c:v>1</c:v>
                </c:pt>
                <c:pt idx="3">
                  <c:v>1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0.79143</cdr:x>
      <cdr:y>0.10631</cdr:y>
    </cdr:from>
    <cdr:to>
      <cdr:x>0.9568</cdr:x>
      <cdr:y>0.21584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4824536" y="432048"/>
          <a:ext cx="1008112" cy="44512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  <cdr:relSizeAnchor xmlns:cdr="http://schemas.openxmlformats.org/drawingml/2006/chartDrawing">
    <cdr:from>
      <cdr:x>0.60243</cdr:x>
      <cdr:y>0</cdr:y>
    </cdr:from>
    <cdr:to>
      <cdr:x>0.90955</cdr:x>
      <cdr:y>0.12403</cdr:y>
    </cdr:to>
    <cdr:sp macro="" textlink="">
      <cdr:nvSpPr>
        <cdr:cNvPr id="5" name="TextovéPole 4"/>
        <cdr:cNvSpPr txBox="1"/>
      </cdr:nvSpPr>
      <cdr:spPr>
        <a:xfrm xmlns:a="http://schemas.openxmlformats.org/drawingml/2006/main">
          <a:off x="3672408" y="-373112"/>
          <a:ext cx="1872208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cs-CZ" sz="24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2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VY_32_INOVACE_III_3_17_Podmínky života na Zemi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III</a:t>
            </a:r>
            <a:r>
              <a:rPr lang="cs-CZ" b="1" dirty="0" smtClean="0"/>
              <a:t>       Sada číslo:  </a:t>
            </a:r>
            <a:r>
              <a:rPr lang="cs-CZ" dirty="0" smtClean="0"/>
              <a:t>3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17   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 </a:t>
            </a:r>
            <a:r>
              <a:rPr lang="cs-CZ" dirty="0" smtClean="0"/>
              <a:t>Mgr. Eva Komárk</a:t>
            </a:r>
            <a:r>
              <a:rPr lang="cs-CZ" b="1" dirty="0" smtClean="0"/>
              <a:t>ová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  </a:t>
            </a:r>
            <a:r>
              <a:rPr lang="cs-CZ" dirty="0" smtClean="0"/>
              <a:t>Prezentace je vhodná k zopakování učiva o základních podmínkách života na Zemi.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 </a:t>
            </a:r>
            <a:r>
              <a:rPr lang="cs-CZ" sz="1600" dirty="0" smtClean="0"/>
              <a:t>Žák zná základní podmínky pro život na Zemi.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 </a:t>
            </a:r>
            <a:r>
              <a:rPr lang="cs-CZ" dirty="0" smtClean="0"/>
              <a:t>3. třída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  </a:t>
            </a:r>
            <a:r>
              <a:rPr lang="cs-CZ" dirty="0" smtClean="0"/>
              <a:t>podmínky života,</a:t>
            </a:r>
            <a:r>
              <a:rPr lang="cs-CZ" b="1" dirty="0" smtClean="0"/>
              <a:t> </a:t>
            </a:r>
            <a:r>
              <a:rPr lang="cs-CZ" dirty="0" smtClean="0"/>
              <a:t>voda, vzduch, půda, teplo a světlo ze Slunce, kyslík, dusík, pára, led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</a:t>
            </a:r>
            <a:r>
              <a:rPr lang="cs-CZ" dirty="0" smtClean="0"/>
              <a:t>: 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 </a:t>
            </a:r>
            <a:r>
              <a:rPr lang="cs-CZ" dirty="0" smtClean="0"/>
              <a:t>20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   </a:t>
            </a:r>
            <a:r>
              <a:rPr lang="cs-CZ" dirty="0" smtClean="0"/>
              <a:t>Žáci si pomocí fotografií a obrázků ujasňují</a:t>
            </a:r>
          </a:p>
          <a:p>
            <a:r>
              <a:rPr lang="cs-CZ" dirty="0" smtClean="0"/>
              <a:t>učivo o jednotlivých podmínkách života na Zemi.  </a:t>
            </a:r>
          </a:p>
          <a:p>
            <a:endParaRPr lang="cs-CZ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620688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Vyjmenuj základní podmínky života na Zemi: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4293096"/>
            <a:ext cx="4536504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teplo a světlo ze Slunce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1628800"/>
            <a:ext cx="122413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půda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1628800"/>
            <a:ext cx="1440160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vzduch</a:t>
            </a:r>
            <a:endParaRPr lang="cs-CZ" sz="2800" dirty="0"/>
          </a:p>
        </p:txBody>
      </p:sp>
      <p:pic>
        <p:nvPicPr>
          <p:cNvPr id="1026" name="Picture 2" descr="C:\Users\Eva\AppData\Local\Microsoft\Windows\Temporary Internet Files\Content.IE5\01PR5CPX\MC90043737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2348880"/>
            <a:ext cx="2066745" cy="1728192"/>
          </a:xfrm>
          <a:prstGeom prst="rect">
            <a:avLst/>
          </a:prstGeom>
          <a:noFill/>
        </p:spPr>
      </p:pic>
      <p:pic>
        <p:nvPicPr>
          <p:cNvPr id="1029" name="Picture 5" descr="C:\Users\Eva\AppData\Local\Microsoft\Windows\Temporary Internet Files\Content.IE5\5OQ5KE1B\MP90043852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2564904"/>
            <a:ext cx="2094547" cy="1384395"/>
          </a:xfrm>
          <a:prstGeom prst="rect">
            <a:avLst/>
          </a:prstGeom>
          <a:noFill/>
        </p:spPr>
      </p:pic>
      <p:pic>
        <p:nvPicPr>
          <p:cNvPr id="1030" name="Picture 6" descr="C:\Users\Eva\AppData\Local\Microsoft\Windows\Temporary Internet Files\Content.IE5\01PR5CPX\MP90044479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2420888"/>
            <a:ext cx="1958203" cy="1512168"/>
          </a:xfrm>
          <a:prstGeom prst="rect">
            <a:avLst/>
          </a:prstGeom>
          <a:noFill/>
        </p:spPr>
      </p:pic>
      <p:pic>
        <p:nvPicPr>
          <p:cNvPr id="1041" name="Picture 17" descr="C:\Users\Eva\AppData\Local\Microsoft\Windows\Temporary Internet Files\Content.IE5\01PR5CPX\MP90040108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5085185"/>
            <a:ext cx="2245256" cy="149625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827584" y="1628800"/>
            <a:ext cx="122413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voda</a:t>
            </a:r>
            <a:endParaRPr lang="cs-CZ" sz="28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5896" y="548680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Voda: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412776"/>
            <a:ext cx="1296144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sladká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1412776"/>
            <a:ext cx="1368152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slaná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2348880"/>
            <a:ext cx="15121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rybníky</a:t>
            </a:r>
          </a:p>
          <a:p>
            <a:pPr>
              <a:buFontTx/>
              <a:buChar char="-"/>
            </a:pPr>
            <a:r>
              <a:rPr lang="cs-CZ" sz="2400" dirty="0" smtClean="0"/>
              <a:t> jezera</a:t>
            </a:r>
          </a:p>
          <a:p>
            <a:pPr>
              <a:buFontTx/>
              <a:buChar char="-"/>
            </a:pPr>
            <a:r>
              <a:rPr lang="cs-CZ" sz="2400" dirty="0" smtClean="0"/>
              <a:t>přehrady</a:t>
            </a:r>
          </a:p>
          <a:p>
            <a:r>
              <a:rPr lang="cs-CZ" sz="2400" dirty="0" smtClean="0"/>
              <a:t>- potoky</a:t>
            </a:r>
          </a:p>
          <a:p>
            <a:r>
              <a:rPr lang="cs-CZ" sz="2400" dirty="0" smtClean="0"/>
              <a:t>- řeky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204864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moře</a:t>
            </a:r>
          </a:p>
          <a:p>
            <a:r>
              <a:rPr lang="cs-CZ" dirty="0" smtClean="0"/>
              <a:t>- oceány</a:t>
            </a:r>
            <a:endParaRPr lang="cs-CZ" dirty="0"/>
          </a:p>
        </p:txBody>
      </p:sp>
      <p:pic>
        <p:nvPicPr>
          <p:cNvPr id="12" name="Picture 16" descr="C:\Users\Eva\AppData\Local\Microsoft\Windows\Temporary Internet Files\Content.IE5\5OQ5KE1B\MP90040210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581128"/>
            <a:ext cx="2448272" cy="1958618"/>
          </a:xfrm>
          <a:prstGeom prst="rect">
            <a:avLst/>
          </a:prstGeom>
          <a:noFill/>
        </p:spPr>
      </p:pic>
      <p:pic>
        <p:nvPicPr>
          <p:cNvPr id="2061" name="Picture 13" descr="C:\Users\Eva\AppData\Local\Microsoft\Windows\Temporary Internet Files\Content.IE5\5OQ5KE1B\MP90040745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725144"/>
            <a:ext cx="2809409" cy="1872208"/>
          </a:xfrm>
          <a:prstGeom prst="rect">
            <a:avLst/>
          </a:prstGeom>
          <a:noFill/>
        </p:spPr>
      </p:pic>
      <p:pic>
        <p:nvPicPr>
          <p:cNvPr id="2071" name="Picture 23" descr="C:\Users\Eva\AppData\Local\Microsoft\Windows\Temporary Internet Files\Content.IE5\N4M8FB81\MP90040101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2924944"/>
            <a:ext cx="2029232" cy="1623386"/>
          </a:xfrm>
          <a:prstGeom prst="rect">
            <a:avLst/>
          </a:prstGeom>
          <a:noFill/>
        </p:spPr>
      </p:pic>
      <p:pic>
        <p:nvPicPr>
          <p:cNvPr id="46" name="Obrázek 45" descr="034 - Kopie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195736" y="2204864"/>
            <a:ext cx="3675104" cy="2065408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764704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Vyjmenuj 3 skupenství vody:</a:t>
            </a:r>
            <a:endParaRPr lang="cs-CZ" sz="2800" dirty="0"/>
          </a:p>
        </p:txBody>
      </p:sp>
      <p:pic>
        <p:nvPicPr>
          <p:cNvPr id="5" name="Obrázek 4" descr="pár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3501008"/>
            <a:ext cx="2708461" cy="2088232"/>
          </a:xfrm>
          <a:prstGeom prst="rect">
            <a:avLst/>
          </a:prstGeom>
        </p:spPr>
      </p:pic>
      <p:pic>
        <p:nvPicPr>
          <p:cNvPr id="6" name="Obrázek 5" descr="led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32240" y="3356992"/>
            <a:ext cx="2046192" cy="271109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187624" y="1988840"/>
            <a:ext cx="93610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pára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2280" y="1916832"/>
            <a:ext cx="93610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led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1916832"/>
            <a:ext cx="93610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voda</a:t>
            </a:r>
            <a:endParaRPr lang="cs-CZ" sz="2400" dirty="0"/>
          </a:p>
        </p:txBody>
      </p:sp>
      <p:pic>
        <p:nvPicPr>
          <p:cNvPr id="3077" name="Picture 5" descr="C:\Users\Eva\AppData\Local\Microsoft\Windows\Temporary Internet Files\Content.IE5\KMQD1HT1\MP90032111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3429000"/>
            <a:ext cx="1746434" cy="24482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908720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Jaké je složení vzduchu?</a:t>
            </a:r>
            <a:endParaRPr lang="cs-CZ" sz="2800" dirty="0"/>
          </a:p>
        </p:txBody>
      </p:sp>
      <p:graphicFrame>
        <p:nvGraphicFramePr>
          <p:cNvPr id="4" name="Graf 3"/>
          <p:cNvGraphicFramePr/>
          <p:nvPr/>
        </p:nvGraphicFramePr>
        <p:xfrm>
          <a:off x="1619672" y="2492896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051720" y="170080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9C4F7"/>
                </a:solidFill>
              </a:rPr>
              <a:t>oxid uhličitý </a:t>
            </a:r>
            <a:endParaRPr lang="cs-CZ" sz="2400" dirty="0">
              <a:solidFill>
                <a:srgbClr val="09C4F7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1700808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FC192"/>
                </a:solidFill>
              </a:rPr>
              <a:t>v</a:t>
            </a:r>
            <a:r>
              <a:rPr lang="cs-CZ" sz="2400" dirty="0" smtClean="0">
                <a:solidFill>
                  <a:srgbClr val="0FC192"/>
                </a:solidFill>
              </a:rPr>
              <a:t>odní pára a ostatní </a:t>
            </a:r>
            <a:r>
              <a:rPr lang="cs-CZ" sz="2400" dirty="0" smtClean="0">
                <a:solidFill>
                  <a:srgbClr val="0FC192"/>
                </a:solidFill>
              </a:rPr>
              <a:t>látky</a:t>
            </a:r>
            <a:endParaRPr lang="cs-CZ" sz="2400" dirty="0">
              <a:solidFill>
                <a:srgbClr val="0FC19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884368" y="299695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60A8"/>
                </a:solidFill>
              </a:rPr>
              <a:t>dusík</a:t>
            </a:r>
            <a:endParaRPr lang="cs-CZ" sz="2400" dirty="0">
              <a:solidFill>
                <a:srgbClr val="0060A8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1520" y="256490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89C0"/>
                </a:solidFill>
              </a:rPr>
              <a:t>kyslík</a:t>
            </a:r>
            <a:endParaRPr lang="cs-CZ" sz="2400" dirty="0">
              <a:solidFill>
                <a:srgbClr val="0089C0"/>
              </a:solidFill>
            </a:endParaRPr>
          </a:p>
        </p:txBody>
      </p:sp>
      <p:cxnSp>
        <p:nvCxnSpPr>
          <p:cNvPr id="27" name="Přímá spojovací šipka 26"/>
          <p:cNvCxnSpPr/>
          <p:nvPr/>
        </p:nvCxnSpPr>
        <p:spPr>
          <a:xfrm flipH="1">
            <a:off x="4644008" y="2132856"/>
            <a:ext cx="57606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H="1">
            <a:off x="6228184" y="3356992"/>
            <a:ext cx="165618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3131840" y="2060848"/>
            <a:ext cx="129614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1259632" y="2924944"/>
            <a:ext cx="187220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0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484784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je zdrojem kyslíku na Zemi?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36510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je zdrojem tepla a světla na Zemi?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270892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rostliny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544522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Slunce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Eva\AppData\Local\Microsoft\Windows\Temporary Internet Files\Content.IE5\01PR5CPX\MP9004386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836712"/>
            <a:ext cx="2308782" cy="3458233"/>
          </a:xfrm>
          <a:prstGeom prst="rect">
            <a:avLst/>
          </a:prstGeom>
          <a:noFill/>
        </p:spPr>
      </p:pic>
      <p:pic>
        <p:nvPicPr>
          <p:cNvPr id="1038" name="Picture 14" descr="C:\Users\Eva\AppData\Local\Microsoft\Windows\Temporary Internet Files\Content.IE5\KMQD1HT1\MP9001776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4725144"/>
            <a:ext cx="2577480" cy="169254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7" grpId="0"/>
      <p:bldP spid="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908720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Jaký je význam půdy?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636912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zdrojem živin pro rostliny.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77281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Upevňuje kořeny rostlin.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429000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domovem mnoha živočichů.</a:t>
            </a:r>
            <a:endParaRPr lang="cs-CZ" sz="2400" dirty="0"/>
          </a:p>
        </p:txBody>
      </p:sp>
      <p:pic>
        <p:nvPicPr>
          <p:cNvPr id="1029" name="Picture 5" descr="C:\Users\Eva\AppData\Local\Microsoft\Windows\Temporary Internet Files\Content.IE5\N4M8FB81\MC9004080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700808"/>
            <a:ext cx="2594077" cy="2160240"/>
          </a:xfrm>
          <a:prstGeom prst="rect">
            <a:avLst/>
          </a:prstGeom>
          <a:noFill/>
        </p:spPr>
      </p:pic>
      <p:pic>
        <p:nvPicPr>
          <p:cNvPr id="1030" name="Picture 6" descr="C:\Users\Eva\AppData\Local\Microsoft\Windows\Temporary Internet Files\Content.IE5\01PR5CPX\MC9004418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4221088"/>
            <a:ext cx="2116832" cy="2116832"/>
          </a:xfrm>
          <a:prstGeom prst="rect">
            <a:avLst/>
          </a:prstGeom>
          <a:noFill/>
        </p:spPr>
      </p:pic>
      <p:pic>
        <p:nvPicPr>
          <p:cNvPr id="1035" name="Picture 11" descr="C:\Users\Eva\AppData\Local\Microsoft\Windows\Temporary Internet Files\Content.IE5\5OQ5KE1B\MC90005721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8064" y="4221088"/>
            <a:ext cx="2304256" cy="20351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 Fotografie a obrázky jsou čerpány z otevřené galerie Microsoft office a některé fotografie z archivu autorky. </a:t>
            </a:r>
            <a:endParaRPr lang="cs-CZ" sz="28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1180</TotalTime>
  <Words>186</Words>
  <Application>Microsoft Office PowerPoint</Application>
  <PresentationFormat>Předvádění na obrazovce (4:3)</PresentationFormat>
  <Paragraphs>69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Eva</cp:lastModifiedBy>
  <cp:revision>240</cp:revision>
  <dcterms:created xsi:type="dcterms:W3CDTF">2012-03-26T21:10:22Z</dcterms:created>
  <dcterms:modified xsi:type="dcterms:W3CDTF">2012-05-13T21:53:14Z</dcterms:modified>
</cp:coreProperties>
</file>