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"/>
  </p:notesMasterIdLst>
  <p:sldIdLst>
    <p:sldId id="259" r:id="rId2"/>
    <p:sldId id="256" r:id="rId3"/>
    <p:sldId id="258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44AF395-6E28-4578-989B-76F78D4FE990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44E955F-30D6-4B87-A313-C84DA43E60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94233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/>
              <a:t>http://upload.wikimedia.org/wikipedia/commons/9/90/Trapka_velka_Paramecium_caudatum.jpg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44E955F-30D6-4B87-A313-C84DA43E6066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85358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C04DA4-7388-4555-B2E0-A0DC1AF2B315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310C69-1212-462F-8913-BD7D9C63C9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22600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C04DA4-7388-4555-B2E0-A0DC1AF2B315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310C69-1212-462F-8913-BD7D9C63C9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65190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C04DA4-7388-4555-B2E0-A0DC1AF2B315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310C69-1212-462F-8913-BD7D9C63C9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94887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C04DA4-7388-4555-B2E0-A0DC1AF2B315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310C69-1212-462F-8913-BD7D9C63C9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18757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C04DA4-7388-4555-B2E0-A0DC1AF2B315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310C69-1212-462F-8913-BD7D9C63C9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73023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C04DA4-7388-4555-B2E0-A0DC1AF2B315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310C69-1212-462F-8913-BD7D9C63C9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72713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C04DA4-7388-4555-B2E0-A0DC1AF2B315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310C69-1212-462F-8913-BD7D9C63C9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80402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C04DA4-7388-4555-B2E0-A0DC1AF2B315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310C69-1212-462F-8913-BD7D9C63C9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43088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C04DA4-7388-4555-B2E0-A0DC1AF2B315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310C69-1212-462F-8913-BD7D9C63C9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35803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C04DA4-7388-4555-B2E0-A0DC1AF2B315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310C69-1212-462F-8913-BD7D9C63C9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60761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C04DA4-7388-4555-B2E0-A0DC1AF2B315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310C69-1212-462F-8913-BD7D9C63C9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87876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C04DA4-7388-4555-B2E0-A0DC1AF2B315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310C69-1212-462F-8913-BD7D9C63C9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78668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9/90/Trapka_velka_Paramecium_caudatum.jpg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>
              <a:defRPr/>
            </a:pPr>
            <a:r>
              <a:rPr lang="cs-CZ" sz="3200" b="1">
                <a:latin typeface="+mn-lt"/>
              </a:rPr>
              <a:t>VY_32_INOVACE_30_Prvoci - LP</a:t>
            </a:r>
            <a:endParaRPr lang="cs-CZ" sz="3200" dirty="0" smtClean="0">
              <a:latin typeface="+mn-lt"/>
            </a:endParaRP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3851275" y="1498600"/>
            <a:ext cx="12255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Šablona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684213" y="620713"/>
            <a:ext cx="1493837" cy="2159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800" dirty="0">
                <a:latin typeface="+mn-lt"/>
              </a:rPr>
              <a:t>Identifikátor školy: 600 150 569</a:t>
            </a:r>
          </a:p>
        </p:txBody>
      </p:sp>
    </p:spTree>
    <p:extLst>
      <p:ext uri="{BB962C8B-B14F-4D97-AF65-F5344CB8AC3E}">
        <p14:creationId xmlns:p14="http://schemas.microsoft.com/office/powerpoint/2010/main" val="30577614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0"/>
            <a:ext cx="8244408" cy="5847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hangingPunct="0"/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 Třída:  6.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						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Datum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pPr hangingPunct="0"/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 Jméno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pPr hangingPunct="0"/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pPr hangingPunct="0"/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pPr hangingPunct="0"/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               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LABORATORNÍ  PRÁCE  Č. 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 2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			</a:t>
            </a:r>
          </a:p>
          <a:p>
            <a:pPr hangingPunct="0"/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pPr hangingPunct="0"/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pPr hangingPunct="0"/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200" b="1" u="sng" dirty="0" smtClean="0">
                <a:latin typeface="Times New Roman" pitchFamily="18" charset="0"/>
                <a:cs typeface="Times New Roman" pitchFamily="18" charset="0"/>
              </a:rPr>
              <a:t>Téma</a:t>
            </a:r>
            <a:r>
              <a:rPr lang="cs-CZ" sz="1200" b="1" u="sng" dirty="0">
                <a:latin typeface="Times New Roman" pitchFamily="18" charset="0"/>
                <a:cs typeface="Times New Roman" pitchFamily="18" charset="0"/>
              </a:rPr>
              <a:t>: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  Trepka velká	</a:t>
            </a:r>
          </a:p>
          <a:p>
            <a:pPr hangingPunct="0"/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 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pPr hangingPunct="0"/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 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pPr hangingPunct="0"/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200" b="1" u="sng" dirty="0" smtClean="0">
                <a:latin typeface="Times New Roman" pitchFamily="18" charset="0"/>
                <a:cs typeface="Times New Roman" pitchFamily="18" charset="0"/>
              </a:rPr>
              <a:t>Pomůcky</a:t>
            </a:r>
            <a:r>
              <a:rPr lang="cs-CZ" sz="1200" b="1" u="sng" dirty="0">
                <a:latin typeface="Times New Roman" pitchFamily="18" charset="0"/>
                <a:cs typeface="Times New Roman" pitchFamily="18" charset="0"/>
              </a:rPr>
              <a:t>: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   </a:t>
            </a:r>
          </a:p>
          <a:p>
            <a:pPr hangingPunct="0"/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 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pPr hangingPunct="0"/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200" b="1" u="sng" dirty="0" smtClean="0">
                <a:latin typeface="Times New Roman" pitchFamily="18" charset="0"/>
                <a:cs typeface="Times New Roman" pitchFamily="18" charset="0"/>
              </a:rPr>
              <a:t>Úkol</a:t>
            </a:r>
            <a:r>
              <a:rPr lang="cs-CZ" sz="1200" b="1" u="sng" dirty="0">
                <a:latin typeface="Times New Roman" pitchFamily="18" charset="0"/>
                <a:cs typeface="Times New Roman" pitchFamily="18" charset="0"/>
              </a:rPr>
              <a:t>: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  Pozorujte kapku senného nálevu pod mikroskopem</a:t>
            </a:r>
          </a:p>
          <a:p>
            <a:pPr hangingPunct="0"/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pPr hangingPunct="0"/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 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pPr hangingPunct="0"/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200" b="1" u="sng" dirty="0" smtClean="0">
                <a:latin typeface="Times New Roman" pitchFamily="18" charset="0"/>
                <a:cs typeface="Times New Roman" pitchFamily="18" charset="0"/>
              </a:rPr>
              <a:t>Postup: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pPr hangingPunct="0"/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pPr hangingPunct="0"/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              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pPr hangingPunct="0"/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200" b="1" u="sng" dirty="0" smtClean="0">
                <a:latin typeface="Times New Roman" pitchFamily="18" charset="0"/>
                <a:cs typeface="Times New Roman" pitchFamily="18" charset="0"/>
              </a:rPr>
              <a:t>Nákres: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pPr hangingPunct="0"/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pPr hangingPunct="0"/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 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pPr hangingPunct="0"/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 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pPr hangingPunct="0"/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200" b="1" u="sng" dirty="0" smtClean="0">
                <a:latin typeface="Times New Roman" pitchFamily="18" charset="0"/>
                <a:cs typeface="Times New Roman" pitchFamily="18" charset="0"/>
              </a:rPr>
              <a:t>Závěr</a:t>
            </a:r>
            <a:r>
              <a:rPr lang="cs-CZ" sz="1200" b="1" u="sng" dirty="0">
                <a:latin typeface="Times New Roman" pitchFamily="18" charset="0"/>
                <a:cs typeface="Times New Roman" pitchFamily="18" charset="0"/>
              </a:rPr>
              <a:t>: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  1. Které organely (</a:t>
            </a:r>
            <a:r>
              <a:rPr lang="cs-CZ" sz="1200" dirty="0" err="1">
                <a:latin typeface="Times New Roman" pitchFamily="18" charset="0"/>
                <a:cs typeface="Times New Roman" pitchFamily="18" charset="0"/>
              </a:rPr>
              <a:t>ústroječky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) tvoří tělo trepky velké?</a:t>
            </a:r>
          </a:p>
          <a:p>
            <a:pPr hangingPunct="0"/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pPr hangingPunct="0"/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pPr hangingPunct="0"/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              2. Jakým způsobem se trepka velká pohybuje?</a:t>
            </a:r>
          </a:p>
          <a:p>
            <a:pPr hangingPunct="0"/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pPr hangingPunct="0"/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pPr hangingPunct="0"/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endParaRPr lang="cs-CZ" sz="12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259295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Soubor:Trapka velka Paramecium caudatum.jpg">
            <a:hlinkClick r:id="rId3"/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40"/>
          <a:stretch/>
        </p:blipFill>
        <p:spPr bwMode="auto">
          <a:xfrm>
            <a:off x="2123728" y="121764"/>
            <a:ext cx="5149984" cy="67059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88527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</TotalTime>
  <Words>19</Words>
  <Application>Microsoft Office PowerPoint</Application>
  <PresentationFormat>Předvádění na obrazovce (4:3)</PresentationFormat>
  <Paragraphs>34</Paragraphs>
  <Slides>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Motiv systému Office</vt:lpstr>
      <vt:lpstr>VY_32_INOVACE_30_Prvoci - LP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Kašpárková Ivana</dc:creator>
  <cp:lastModifiedBy>Kašpárková Ivana</cp:lastModifiedBy>
  <cp:revision>5</cp:revision>
  <dcterms:created xsi:type="dcterms:W3CDTF">2011-05-15T14:02:53Z</dcterms:created>
  <dcterms:modified xsi:type="dcterms:W3CDTF">2012-05-08T16:53:47Z</dcterms:modified>
</cp:coreProperties>
</file>