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8"/>
  </p:notesMasterIdLst>
  <p:sldIdLst>
    <p:sldId id="256" r:id="rId2"/>
    <p:sldId id="258" r:id="rId3"/>
    <p:sldId id="257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Hana Novotná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VY_32_INOVACE_3A06Čj9_Poměry mezi větami hlavními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Poměry mezi větami hlavními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 Mgr. Hana Novotná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VY_32_INOVACE_3A06Čj9_Poměry mezi větami hlavními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Poměry mezi větami hlavními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887491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ANOTACE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Pro 9. ročník ZŠ</a:t>
            </a:r>
          </a:p>
          <a:p>
            <a:r>
              <a:rPr lang="cs-CZ" sz="2400" dirty="0" smtClean="0"/>
              <a:t>Prezentace na interaktivní tabuli – interaktivní procvičování poměrů, zdokonalování interpunkce v složitém souvětí</a:t>
            </a:r>
          </a:p>
          <a:p>
            <a:r>
              <a:rPr lang="cs-CZ" sz="2400" dirty="0" smtClean="0"/>
              <a:t>Pomůcky – nástěnná tabule, učebnice, pracovní sešity</a:t>
            </a:r>
          </a:p>
          <a:p>
            <a:r>
              <a:rPr lang="cs-CZ" sz="2400" dirty="0" smtClean="0"/>
              <a:t>Inovace – zdokonalování chápání větné stavby a nácvik interpunkce</a:t>
            </a:r>
          </a:p>
          <a:p>
            <a:r>
              <a:rPr lang="cs-CZ" sz="2400" dirty="0" smtClean="0"/>
              <a:t>Metodické pokyny – </a:t>
            </a:r>
          </a:p>
          <a:p>
            <a:pPr marL="0" indent="0">
              <a:buNone/>
            </a:pPr>
            <a:r>
              <a:rPr lang="cs-CZ" sz="2400" dirty="0" smtClean="0"/>
              <a:t>Snímek č. </a:t>
            </a:r>
            <a:r>
              <a:rPr lang="cs-CZ" sz="2400" dirty="0" smtClean="0"/>
              <a:t>3, č. 4, č. 5 </a:t>
            </a:r>
            <a:r>
              <a:rPr lang="cs-CZ" sz="2400" dirty="0" smtClean="0"/>
              <a:t>– žáci pracují pomocí interaktivního pera na tabuli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19528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Doplň první větu hlavní, interpunkci a pak urči poměr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457200" indent="-457200">
              <a:buAutoNum type="arabicPeriod"/>
            </a:pPr>
            <a:r>
              <a:rPr lang="cs-CZ" sz="2400" dirty="0" smtClean="0">
                <a:solidFill>
                  <a:srgbClr val="00B0F0"/>
                </a:solidFill>
              </a:rPr>
              <a:t>Věta hlavní			2. věta hlavní		poměr</a:t>
            </a:r>
          </a:p>
          <a:p>
            <a:pPr marL="0" indent="0">
              <a:buNone/>
            </a:pPr>
            <a:r>
              <a:rPr lang="cs-CZ" sz="2400" u="sng" dirty="0" smtClean="0"/>
              <a:t>			</a:t>
            </a:r>
            <a:r>
              <a:rPr lang="cs-CZ" sz="2400" dirty="0" smtClean="0"/>
              <a:t>a vesele běžela dál.</a:t>
            </a:r>
            <a:endParaRPr lang="cs-CZ" sz="2400" u="sng" dirty="0" smtClean="0"/>
          </a:p>
          <a:p>
            <a:pPr marL="0" indent="0">
              <a:buNone/>
            </a:pPr>
            <a:r>
              <a:rPr lang="cs-CZ" sz="2400" u="sng" dirty="0" smtClean="0"/>
              <a:t>			</a:t>
            </a:r>
            <a:r>
              <a:rPr lang="cs-CZ" sz="2400" dirty="0" smtClean="0"/>
              <a:t>anebo půjdeme bez tebe. </a:t>
            </a:r>
          </a:p>
          <a:p>
            <a:pPr marL="0" indent="0">
              <a:buNone/>
            </a:pPr>
            <a:r>
              <a:rPr lang="cs-CZ" sz="2400" u="sng" dirty="0"/>
              <a:t>	</a:t>
            </a:r>
            <a:r>
              <a:rPr lang="cs-CZ" sz="2400" u="sng" dirty="0" smtClean="0"/>
              <a:t>		</a:t>
            </a:r>
            <a:r>
              <a:rPr lang="cs-CZ" sz="2400" dirty="0" smtClean="0"/>
              <a:t>neboť ji mám velmi ráda.</a:t>
            </a:r>
          </a:p>
          <a:p>
            <a:pPr marL="0" indent="0">
              <a:buNone/>
            </a:pPr>
            <a:r>
              <a:rPr lang="cs-CZ" sz="2400" u="sng" dirty="0"/>
              <a:t>	</a:t>
            </a:r>
            <a:r>
              <a:rPr lang="cs-CZ" sz="2400" u="sng" dirty="0" smtClean="0"/>
              <a:t>		</a:t>
            </a:r>
            <a:r>
              <a:rPr lang="cs-CZ" sz="2400" dirty="0" smtClean="0"/>
              <a:t>a proto jsme mohli vyjít.</a:t>
            </a:r>
          </a:p>
          <a:p>
            <a:pPr marL="0" indent="0">
              <a:buNone/>
            </a:pPr>
            <a:r>
              <a:rPr lang="cs-CZ" sz="2400" u="sng" dirty="0"/>
              <a:t>	</a:t>
            </a:r>
            <a:r>
              <a:rPr lang="cs-CZ" sz="2400" u="sng" dirty="0" smtClean="0"/>
              <a:t>		</a:t>
            </a:r>
            <a:r>
              <a:rPr lang="cs-CZ" sz="2400" dirty="0" smtClean="0"/>
              <a:t>dokonce Petr ani neodporoval.</a:t>
            </a:r>
          </a:p>
          <a:p>
            <a:pPr marL="0" indent="0">
              <a:buNone/>
            </a:pPr>
            <a:r>
              <a:rPr lang="cs-CZ" sz="2400" u="sng" dirty="0"/>
              <a:t>	</a:t>
            </a:r>
            <a:r>
              <a:rPr lang="cs-CZ" sz="2400" u="sng" dirty="0" smtClean="0"/>
              <a:t>		</a:t>
            </a:r>
            <a:r>
              <a:rPr lang="cs-CZ" sz="2400" dirty="0" smtClean="0"/>
              <a:t>ani nic nepil.</a:t>
            </a:r>
          </a:p>
          <a:p>
            <a:pPr marL="0" indent="0">
              <a:buNone/>
            </a:pPr>
            <a:r>
              <a:rPr lang="cs-CZ" sz="2400" u="sng" dirty="0"/>
              <a:t>	</a:t>
            </a:r>
            <a:r>
              <a:rPr lang="cs-CZ" sz="2400" u="sng" dirty="0" smtClean="0"/>
              <a:t>		</a:t>
            </a:r>
            <a:r>
              <a:rPr lang="cs-CZ" sz="2400" dirty="0" smtClean="0"/>
              <a:t>ale nakonec nesouhlasil.</a:t>
            </a:r>
          </a:p>
          <a:p>
            <a:pPr marL="0" indent="0">
              <a:buNone/>
            </a:pPr>
            <a:r>
              <a:rPr lang="cs-CZ" sz="2400" u="sng" dirty="0"/>
              <a:t>	</a:t>
            </a:r>
            <a:r>
              <a:rPr lang="cs-CZ" sz="2400" u="sng" dirty="0" smtClean="0"/>
              <a:t>		</a:t>
            </a:r>
            <a:r>
              <a:rPr lang="cs-CZ" sz="2400" dirty="0" smtClean="0"/>
              <a:t>tudíž musím uklízet.</a:t>
            </a:r>
          </a:p>
          <a:p>
            <a:pPr marL="0" indent="0">
              <a:buNone/>
            </a:pPr>
            <a:r>
              <a:rPr lang="cs-CZ" sz="2400" u="sng" dirty="0"/>
              <a:t>	</a:t>
            </a:r>
            <a:r>
              <a:rPr lang="cs-CZ" sz="2400" u="sng" dirty="0" smtClean="0"/>
              <a:t>		</a:t>
            </a:r>
            <a:r>
              <a:rPr lang="cs-CZ" sz="2400" dirty="0" smtClean="0"/>
              <a:t>ba i televize nehrála.</a:t>
            </a:r>
          </a:p>
          <a:p>
            <a:pPr marL="0" indent="0">
              <a:buNone/>
            </a:pPr>
            <a:r>
              <a:rPr lang="cs-CZ" sz="2400" u="sng" dirty="0"/>
              <a:t>	</a:t>
            </a:r>
            <a:r>
              <a:rPr lang="cs-CZ" sz="2400" u="sng" dirty="0" smtClean="0"/>
              <a:t>		</a:t>
            </a:r>
            <a:r>
              <a:rPr lang="cs-CZ" sz="2400" dirty="0" smtClean="0"/>
              <a:t>ale už jsem mu nedůvěřovala.</a:t>
            </a:r>
          </a:p>
          <a:p>
            <a:pPr marL="0" indent="0">
              <a:buNone/>
            </a:pPr>
            <a:r>
              <a:rPr lang="cs-CZ" sz="2400" u="sng" dirty="0"/>
              <a:t>	</a:t>
            </a:r>
            <a:r>
              <a:rPr lang="cs-CZ" sz="2400" u="sng" dirty="0" smtClean="0"/>
              <a:t>		</a:t>
            </a:r>
            <a:r>
              <a:rPr lang="cs-CZ" sz="2400" dirty="0" smtClean="0"/>
              <a:t>a pak se usmívala.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51730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Vmysli druhou větu hlavní v daném poměru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Stýská se mi,</a:t>
            </a:r>
          </a:p>
          <a:p>
            <a:pPr marL="0" indent="0">
              <a:buNone/>
            </a:pPr>
            <a:r>
              <a:rPr lang="cs-CZ" sz="2400" dirty="0" smtClean="0"/>
              <a:t>Poměr slučovací _______________________________________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Poměr odporovací_____________________________________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Poměr stupňovací______________________________________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Poměr příčinný________________________________________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Poměr důsledkový_____________________________________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14627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Doplň jednu hlavní větu tak, aby byly věty v daném poměru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Vylučovací	Buď jsem tě špatně pochopila,……………………………..</a:t>
            </a:r>
          </a:p>
          <a:p>
            <a:pPr marL="0" indent="0">
              <a:buNone/>
            </a:pPr>
            <a:r>
              <a:rPr lang="cs-CZ" sz="2400" dirty="0" smtClean="0"/>
              <a:t>Důsledkový	Bolí mě už přes týden v krku,……………………………….</a:t>
            </a:r>
          </a:p>
          <a:p>
            <a:pPr marL="0" indent="0">
              <a:buNone/>
            </a:pPr>
            <a:r>
              <a:rPr lang="cs-CZ" sz="2400" dirty="0" smtClean="0"/>
              <a:t>Příčinný	….……………………..vždyť jsem ti to tolikrát nabízela.</a:t>
            </a:r>
          </a:p>
          <a:p>
            <a:pPr marL="0" indent="0">
              <a:buNone/>
            </a:pPr>
            <a:r>
              <a:rPr lang="cs-CZ" sz="2400" dirty="0" smtClean="0"/>
              <a:t>Odporovací	………….………………………………….ale mě se nechtělo.</a:t>
            </a:r>
          </a:p>
          <a:p>
            <a:pPr marL="0" indent="0">
              <a:buNone/>
            </a:pPr>
            <a:r>
              <a:rPr lang="cs-CZ" sz="2400" dirty="0" smtClean="0"/>
              <a:t>Slučovací	Rychle si sbalila věci</a:t>
            </a:r>
            <a:r>
              <a:rPr lang="cs-CZ" sz="2400" dirty="0" smtClean="0"/>
              <a:t>……………………………………………..</a:t>
            </a:r>
          </a:p>
          <a:p>
            <a:pPr marL="0" indent="0">
              <a:buNone/>
            </a:pPr>
            <a:r>
              <a:rPr lang="cs-CZ" sz="2400" dirty="0" smtClean="0"/>
              <a:t>Odporovací	…………………………………….,ale zapomněl jsem úkol.</a:t>
            </a:r>
          </a:p>
          <a:p>
            <a:pPr marL="0" indent="0">
              <a:buNone/>
            </a:pPr>
            <a:r>
              <a:rPr lang="cs-CZ" sz="2400" dirty="0" smtClean="0"/>
              <a:t>Důsledkový	…………………………………, a proto souhlasím.</a:t>
            </a:r>
          </a:p>
          <a:p>
            <a:pPr marL="0" indent="0">
              <a:buNone/>
            </a:pPr>
            <a:r>
              <a:rPr lang="cs-CZ" sz="2400" dirty="0" smtClean="0"/>
              <a:t>Příčinný	Oblíbila jsem si toto místo,…………………………………..</a:t>
            </a:r>
          </a:p>
          <a:p>
            <a:pPr marL="0" indent="0">
              <a:buNone/>
            </a:pPr>
            <a:r>
              <a:rPr lang="cs-CZ" sz="2400" dirty="0" smtClean="0"/>
              <a:t>Vylučovací	Buď půjdeš domů,………………………………………………..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03363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CITACE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/>
              <a:t>Text je dílem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4663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240</TotalTime>
  <Words>152</Words>
  <Application>Microsoft Office PowerPoint</Application>
  <PresentationFormat>Předvádění na obrazovce (4:3)</PresentationFormat>
  <Paragraphs>50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Doplň první větu hlavní, interpunkci a pak urči poměr</vt:lpstr>
      <vt:lpstr>Vmysli druhou větu hlavní v daném poměru</vt:lpstr>
      <vt:lpstr>Doplň jednu hlavní větu tak, aby byly věty v daném poměru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Novotná Hana</cp:lastModifiedBy>
  <cp:revision>32</cp:revision>
  <dcterms:created xsi:type="dcterms:W3CDTF">2011-08-21T15:31:45Z</dcterms:created>
  <dcterms:modified xsi:type="dcterms:W3CDTF">2012-01-03T13:39:40Z</dcterms:modified>
</cp:coreProperties>
</file>