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7" r:id="rId4"/>
    <p:sldId id="258" r:id="rId5"/>
    <p:sldId id="266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Všohájková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</a:t>
          </a:r>
          <a:r>
            <a:rPr lang="cs-CZ" smtClean="0"/>
            <a:t>: </a:t>
          </a:r>
          <a:r>
            <a:rPr lang="cs-CZ" smtClean="0"/>
            <a:t>VY_52_INOVACE_1D29Př_Plody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Plody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2962D8-497F-4A8A-8464-3C1316984B27}" type="presOf" srcId="{019433A1-1324-4DE1-9E6F-32B851095F74}" destId="{E7297F21-D4FD-4A41-AE58-814D01A6B5E7}" srcOrd="1" destOrd="0" presId="urn:microsoft.com/office/officeart/2005/8/layout/target3"/>
    <dgm:cxn modelId="{5E9FBE6F-9192-4BC8-A052-746C02E3605A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620A398-2CA0-4F4D-8DE3-F537370B8D1F}" type="presOf" srcId="{019433A1-1324-4DE1-9E6F-32B851095F74}" destId="{A3817367-F2BC-482F-8832-FA00B51DCCF3}" srcOrd="0" destOrd="0" presId="urn:microsoft.com/office/officeart/2005/8/layout/target3"/>
    <dgm:cxn modelId="{F20BAA08-ACEF-47E3-9C1A-6E175572926F}" type="presOf" srcId="{39F8B381-5807-488E-AC22-73DD4140ED4A}" destId="{71045F8C-00FA-488E-A7BD-E2E6753D979D}" srcOrd="0" destOrd="0" presId="urn:microsoft.com/office/officeart/2005/8/layout/target3"/>
    <dgm:cxn modelId="{51E41FC8-B562-47AF-A0F5-807D6687889D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AE251D2-93E7-4E31-923A-73923DB0144C}" type="presOf" srcId="{FBBFC3EA-9D9D-4F3A-BEA6-9C2C0E46BF20}" destId="{832BF48F-0145-4429-9E02-8FCA946CCE9E}" srcOrd="1" destOrd="0" presId="urn:microsoft.com/office/officeart/2005/8/layout/target3"/>
    <dgm:cxn modelId="{43D14780-596E-4D32-AB6A-2F4E4C5EA838}" type="presOf" srcId="{FBBFC3EA-9D9D-4F3A-BEA6-9C2C0E46BF20}" destId="{643EA938-EDE0-4533-ACCC-D2BD6F3A527C}" srcOrd="0" destOrd="0" presId="urn:microsoft.com/office/officeart/2005/8/layout/target3"/>
    <dgm:cxn modelId="{6F01FE05-75C4-4798-A35F-A32ABE97FE6E}" type="presOf" srcId="{C73C7642-F245-4585-8F88-243F9FAEF6CA}" destId="{59F530CB-4999-43B3-A00D-6AB53886BD77}" srcOrd="1" destOrd="0" presId="urn:microsoft.com/office/officeart/2005/8/layout/target3"/>
    <dgm:cxn modelId="{4DB629DA-56AD-4006-9822-8E8B1A350417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5537BF5-CD03-4AC4-84FC-77961DE7CD00}" type="presOf" srcId="{445C7998-7549-48B0-BD68-D4F0167F02E5}" destId="{4D19AB04-24FA-40C2-B203-52AE3D15E171}" srcOrd="1" destOrd="0" presId="urn:microsoft.com/office/officeart/2005/8/layout/target3"/>
    <dgm:cxn modelId="{80D5AEDA-01C4-4AD8-B002-92E112D6887B}" type="presOf" srcId="{EBC41103-E2E5-4D48-9B4B-425520D3D098}" destId="{A27B6496-BF1B-4384-9217-9659064D5D6A}" srcOrd="1" destOrd="0" presId="urn:microsoft.com/office/officeart/2005/8/layout/target3"/>
    <dgm:cxn modelId="{A24EA88B-768B-4865-B511-E223D051A4E7}" type="presParOf" srcId="{71045F8C-00FA-488E-A7BD-E2E6753D979D}" destId="{3577EC6B-C980-4F34-8C69-4365E7B8FC8C}" srcOrd="0" destOrd="0" presId="urn:microsoft.com/office/officeart/2005/8/layout/target3"/>
    <dgm:cxn modelId="{8BC132ED-0BBA-4045-B4A7-CB1159AF3C38}" type="presParOf" srcId="{71045F8C-00FA-488E-A7BD-E2E6753D979D}" destId="{6940EB87-DC1D-4BC3-9408-9AC2E1FFC039}" srcOrd="1" destOrd="0" presId="urn:microsoft.com/office/officeart/2005/8/layout/target3"/>
    <dgm:cxn modelId="{31B13074-F797-4C08-8538-B6526A83F9EE}" type="presParOf" srcId="{71045F8C-00FA-488E-A7BD-E2E6753D979D}" destId="{BC35EE03-4121-4EF9-923D-7CB6D30D358D}" srcOrd="2" destOrd="0" presId="urn:microsoft.com/office/officeart/2005/8/layout/target3"/>
    <dgm:cxn modelId="{ED3710A5-47D5-4AE5-9B8F-A5BBEA57B112}" type="presParOf" srcId="{71045F8C-00FA-488E-A7BD-E2E6753D979D}" destId="{C95EEA27-3CBF-4645-A92D-9D8AF5C1CBFC}" srcOrd="3" destOrd="0" presId="urn:microsoft.com/office/officeart/2005/8/layout/target3"/>
    <dgm:cxn modelId="{92AE31EE-1CAC-4CDA-B73A-9B04D3A65CBC}" type="presParOf" srcId="{71045F8C-00FA-488E-A7BD-E2E6753D979D}" destId="{851BB866-B6AE-4566-893F-4C635BA974FC}" srcOrd="4" destOrd="0" presId="urn:microsoft.com/office/officeart/2005/8/layout/target3"/>
    <dgm:cxn modelId="{D293BD04-504D-4777-93F3-01D4D2662AC0}" type="presParOf" srcId="{71045F8C-00FA-488E-A7BD-E2E6753D979D}" destId="{643EA938-EDE0-4533-ACCC-D2BD6F3A527C}" srcOrd="5" destOrd="0" presId="urn:microsoft.com/office/officeart/2005/8/layout/target3"/>
    <dgm:cxn modelId="{B5C60840-DCAE-4AF2-9DEC-00075D648EC1}" type="presParOf" srcId="{71045F8C-00FA-488E-A7BD-E2E6753D979D}" destId="{92F31B18-D66D-4CC7-89B9-378928DE877D}" srcOrd="6" destOrd="0" presId="urn:microsoft.com/office/officeart/2005/8/layout/target3"/>
    <dgm:cxn modelId="{2340B5B4-C8CA-4B8C-AD18-A7D74D36316D}" type="presParOf" srcId="{71045F8C-00FA-488E-A7BD-E2E6753D979D}" destId="{902074E1-B931-4618-97F1-FADBE82E9C3C}" srcOrd="7" destOrd="0" presId="urn:microsoft.com/office/officeart/2005/8/layout/target3"/>
    <dgm:cxn modelId="{14CBD9BF-90EF-4CFD-8D69-F4E69B5CB982}" type="presParOf" srcId="{71045F8C-00FA-488E-A7BD-E2E6753D979D}" destId="{A3817367-F2BC-482F-8832-FA00B51DCCF3}" srcOrd="8" destOrd="0" presId="urn:microsoft.com/office/officeart/2005/8/layout/target3"/>
    <dgm:cxn modelId="{0D7CC1CB-DB14-4E65-BC49-90CB7B9812C5}" type="presParOf" srcId="{71045F8C-00FA-488E-A7BD-E2E6753D979D}" destId="{2DD79E57-A63E-47D4-A1AB-6DF333476AD4}" srcOrd="9" destOrd="0" presId="urn:microsoft.com/office/officeart/2005/8/layout/target3"/>
    <dgm:cxn modelId="{1FBAF1AF-4B74-4F10-9D37-9AE4CE92B694}" type="presParOf" srcId="{71045F8C-00FA-488E-A7BD-E2E6753D979D}" destId="{648967D3-ED80-4214-8D87-4E7012561E4A}" srcOrd="10" destOrd="0" presId="urn:microsoft.com/office/officeart/2005/8/layout/target3"/>
    <dgm:cxn modelId="{217ACE93-72FF-4205-9799-5892CA99E278}" type="presParOf" srcId="{71045F8C-00FA-488E-A7BD-E2E6753D979D}" destId="{9A9B6F4F-B6FF-4F2D-B640-A8473E589523}" srcOrd="11" destOrd="0" presId="urn:microsoft.com/office/officeart/2005/8/layout/target3"/>
    <dgm:cxn modelId="{748DB518-671D-43FF-B594-5C72245B61F0}" type="presParOf" srcId="{71045F8C-00FA-488E-A7BD-E2E6753D979D}" destId="{13BD0FAF-9F2C-4708-9E63-A8E8E5252943}" srcOrd="12" destOrd="0" presId="urn:microsoft.com/office/officeart/2005/8/layout/target3"/>
    <dgm:cxn modelId="{E288B743-2938-4BD4-B461-E7789554337E}" type="presParOf" srcId="{71045F8C-00FA-488E-A7BD-E2E6753D979D}" destId="{6821E7C9-5E4B-45FA-8F82-01E6F26FAA25}" srcOrd="13" destOrd="0" presId="urn:microsoft.com/office/officeart/2005/8/layout/target3"/>
    <dgm:cxn modelId="{671A952D-336F-42C9-A71F-70D7A7C41DFB}" type="presParOf" srcId="{71045F8C-00FA-488E-A7BD-E2E6753D979D}" destId="{3BA01B75-849B-4716-8BCD-084A86FF328F}" srcOrd="14" destOrd="0" presId="urn:microsoft.com/office/officeart/2005/8/layout/target3"/>
    <dgm:cxn modelId="{7CFEF909-3F92-43B8-89A4-208C6A15958F}" type="presParOf" srcId="{71045F8C-00FA-488E-A7BD-E2E6753D979D}" destId="{4D19AB04-24FA-40C2-B203-52AE3D15E171}" srcOrd="15" destOrd="0" presId="urn:microsoft.com/office/officeart/2005/8/layout/target3"/>
    <dgm:cxn modelId="{8C11F88D-7CCF-4328-AD4C-F8AEE9346763}" type="presParOf" srcId="{71045F8C-00FA-488E-A7BD-E2E6753D979D}" destId="{832BF48F-0145-4429-9E02-8FCA946CCE9E}" srcOrd="16" destOrd="0" presId="urn:microsoft.com/office/officeart/2005/8/layout/target3"/>
    <dgm:cxn modelId="{361DAB66-3871-48DE-8488-64394AA47C11}" type="presParOf" srcId="{71045F8C-00FA-488E-A7BD-E2E6753D979D}" destId="{E7297F21-D4FD-4A41-AE58-814D01A6B5E7}" srcOrd="17" destOrd="0" presId="urn:microsoft.com/office/officeart/2005/8/layout/target3"/>
    <dgm:cxn modelId="{95486204-94A1-4FC0-8A7E-92E099238668}" type="presParOf" srcId="{71045F8C-00FA-488E-A7BD-E2E6753D979D}" destId="{59F530CB-4999-43B3-A00D-6AB53886BD77}" srcOrd="18" destOrd="0" presId="urn:microsoft.com/office/officeart/2005/8/layout/target3"/>
    <dgm:cxn modelId="{1722AD7B-D09C-4998-97B5-1B10F50E450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Všohájková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 </a:t>
          </a:r>
          <a:r>
            <a:rPr lang="cs-CZ" sz="1800" kern="1200" smtClean="0"/>
            <a:t>VY_52_INOVACE_1D29Př_Plody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Plody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5391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438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017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60572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27403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8721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03364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2249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3429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6299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780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5C390-C6D1-4175-B185-9554E7C6B2B2}" type="datetimeFigureOut">
              <a:rPr lang="cs-CZ" smtClean="0"/>
              <a:t>28.2.2012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3AEF6-DF35-4531-A92B-8C78DBB1FA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4040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png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wmf"/><Relationship Id="rId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jpeg"/><Relationship Id="rId7" Type="http://schemas.openxmlformats.org/officeDocument/2006/relationships/image" Target="../media/image37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wmf"/><Relationship Id="rId5" Type="http://schemas.openxmlformats.org/officeDocument/2006/relationships/image" Target="../media/image35.tiff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3390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2747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slouží k výuce botaniky</a:t>
            </a:r>
          </a:p>
          <a:p>
            <a:r>
              <a:rPr lang="cs-CZ" dirty="0" smtClean="0"/>
              <a:t>názorným způsobem seznamuje žáky s tříděním a stavbou plodů</a:t>
            </a:r>
          </a:p>
          <a:p>
            <a:r>
              <a:rPr lang="cs-CZ" dirty="0" smtClean="0"/>
              <a:t>při postupném zobrazování jednotlivých snímků žáci vybírají z předložených připravených obrázků plodů různých rostlin ty, které patří do stejné skupiny, odůvodňují správnost zařazení</a:t>
            </a:r>
          </a:p>
          <a:p>
            <a:r>
              <a:rPr lang="cs-CZ" dirty="0" smtClean="0"/>
              <a:t>prohlubuje logické myšlení</a:t>
            </a:r>
          </a:p>
          <a:p>
            <a:r>
              <a:rPr lang="cs-CZ" dirty="0" smtClean="0"/>
              <a:t>vede žáky k systematické práci a přehlednému řazení</a:t>
            </a:r>
          </a:p>
          <a:p>
            <a:r>
              <a:rPr lang="cs-CZ" dirty="0" smtClean="0"/>
              <a:t>prohlubuje vztah k přírodě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72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/>
              <a:t>Plody</a:t>
            </a:r>
            <a:endParaRPr lang="cs-CZ" sz="8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slouží rostlině k rozmnožování</a:t>
            </a:r>
          </a:p>
          <a:p>
            <a:pPr lvl="1"/>
            <a:r>
              <a:rPr lang="cs-CZ" dirty="0" smtClean="0"/>
              <a:t>potrava pro živočichy i člověka</a:t>
            </a:r>
            <a:endParaRPr lang="cs-CZ" dirty="0"/>
          </a:p>
        </p:txBody>
      </p:sp>
      <p:pic>
        <p:nvPicPr>
          <p:cNvPr id="4099" name="Picture 3" descr="C:\Users\jvsohajkova\AppData\Local\Microsoft\Windows\Temporary Internet Files\Content.IE5\JAOV11RB\MP9004330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4248472" cy="248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vsohajkova\AppData\Local\Microsoft\Windows\Temporary Internet Files\Content.IE5\YUT5SPO2\MC9000901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386" y="2780928"/>
            <a:ext cx="3450974" cy="310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0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Dužnaté plody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dužnina s pokožkou</a:t>
            </a:r>
            <a:endParaRPr lang="cs-CZ" dirty="0"/>
          </a:p>
        </p:txBody>
      </p:sp>
      <p:pic>
        <p:nvPicPr>
          <p:cNvPr id="3074" name="Picture 2" descr="C:\Users\jvsohajkova\AppData\Local\Microsoft\Windows\Temporary Internet Files\Content.IE5\NZ4KO0GW\MC900112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2132856"/>
            <a:ext cx="1409090" cy="147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vsohajkova\AppData\Local\Microsoft\Windows\Temporary Internet Files\Content.IE5\FDL33HE8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766812"/>
            <a:ext cx="988079" cy="1364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vsohajkova\AppData\Local\Microsoft\Windows\Temporary Internet Files\Content.IE5\FDL33HE8\MC9001225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502" y="2175764"/>
            <a:ext cx="2092499" cy="1325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vsohajkova\AppData\Local\Microsoft\Windows\Temporary Internet Files\Content.IE5\NZ4KO0GW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37112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vsohajkova\AppData\Local\Microsoft\Windows\Temporary Internet Files\Content.IE5\NZ4KO0GW\MC9003312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714" y="5005911"/>
            <a:ext cx="1554173" cy="144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vsohajkova\AppData\Local\Microsoft\Windows\Temporary Internet Files\Content.IE5\YUT5SPO2\MC90044174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04" y="4762520"/>
            <a:ext cx="1927078" cy="192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vsohajkova\AppData\Local\Microsoft\Windows\Temporary Internet Files\Content.IE5\JAOV11RB\MC9000582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164" y="4822035"/>
            <a:ext cx="1967964" cy="15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vsohajkova\AppData\Local\Microsoft\Windows\Temporary Internet Files\Content.IE5\YUT5SPO2\MP90043047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153553"/>
            <a:ext cx="1689956" cy="168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vsohajkova\AppData\Local\Microsoft\Windows\Temporary Internet Files\Content.IE5\FDL33HE8\MC90033128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7001" y="3680038"/>
            <a:ext cx="1812202" cy="127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vsohajkova\AppData\Local\Microsoft\Windows\Temporary Internet Files\Content.IE5\NZ4KO0GW\MC90033624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029" y="3055346"/>
            <a:ext cx="2246661" cy="18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96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Malvice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dužnina,  jádřinec s 6 – 10 semeny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5135" y="2204864"/>
            <a:ext cx="345710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63940" y="3861048"/>
            <a:ext cx="180020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jádřinec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8767" y="3356992"/>
            <a:ext cx="234026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jádro (semeno)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2926" y="4221088"/>
            <a:ext cx="180020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dužnina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5584" y="4672087"/>
            <a:ext cx="180020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pokožka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9" name="Picture 2" descr="C:\Users\jvsohajkova\AppData\Local\Microsoft\Windows\Temporary Internet Files\Content.IE5\JAOV11RB\MP9004309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888" y="2686608"/>
            <a:ext cx="302716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572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dužnina s 1 semenem (peckou)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17684"/>
            <a:ext cx="2585219" cy="422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99516" y="2860958"/>
            <a:ext cx="180020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pokožka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90522" y="3343527"/>
            <a:ext cx="180020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dužnina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85219" y="3807397"/>
            <a:ext cx="180020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pecka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70133" y="4407706"/>
            <a:ext cx="180020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semeno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9" name="Picture 3" descr="C:\Users\jvsohajkova\AppData\Local\Microsoft\Windows\Temporary Internet Files\Content.IE5\FDL33HE8\MC9001127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15715"/>
            <a:ext cx="3871414" cy="251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76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dužnina s mnoha semeny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1483"/>
            <a:ext cx="3096344" cy="412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3347864" y="4070555"/>
            <a:ext cx="1728192" cy="3912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dužnina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47864" y="3539652"/>
            <a:ext cx="1728192" cy="4016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semena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03848" y="2937520"/>
            <a:ext cx="1728192" cy="4473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pokožka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9" name="Picture 4" descr="C:\Users\jvsohajkova\AppData\Local\Microsoft\Windows\Temporary Internet Files\Content.IE5\NZ4KO0GW\MP9003878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558" y="2155067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82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Plody suché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chybí dužnina</a:t>
            </a:r>
            <a:endParaRPr lang="cs-CZ" dirty="0"/>
          </a:p>
        </p:txBody>
      </p:sp>
      <p:pic>
        <p:nvPicPr>
          <p:cNvPr id="6146" name="Picture 2" descr="C:\Users\jvsohajkova\AppData\Local\Microsoft\Windows\Temporary Internet Files\Content.IE5\JAOV11RB\MC9001932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33607"/>
            <a:ext cx="1543706" cy="144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vsohajkova\AppData\Local\Microsoft\Windows\Temporary Internet Files\Content.IE5\FDL33HE8\MC900331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85082"/>
            <a:ext cx="1818238" cy="127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vsohajkova\AppData\Local\Microsoft\Windows\Temporary Internet Files\Content.IE5\YUT5SPO2\MC900199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65812"/>
            <a:ext cx="1143754" cy="191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vsohajkova\AppData\Local\Microsoft\Windows\Temporary Internet Files\Content.IE5\NZ4KO0GW\MC9001228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882" y="3645024"/>
            <a:ext cx="1630159" cy="137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jvsohajkova\AppData\Local\Microsoft\Windows\Temporary Internet Files\Content.IE5\NZ4KO0GW\MC90043635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813" y="420004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jvsohajkova\AppData\Local\Microsoft\Windows\Temporary Internet Files\Content.IE5\NZ4KO0GW\MC9003448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18929"/>
            <a:ext cx="2765146" cy="74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772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- 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obal praská a vypadávají semena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284" y="3588048"/>
            <a:ext cx="1006475" cy="2335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580" y="2409659"/>
            <a:ext cx="1238250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270" y="3706647"/>
            <a:ext cx="13843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619671" y="5923260"/>
            <a:ext cx="1728192" cy="5451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lusk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36638" y="4710549"/>
            <a:ext cx="1728192" cy="5451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šešule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732240" y="5836780"/>
            <a:ext cx="1728192" cy="5451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tobolka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jvsohajkova\AppData\Local\Microsoft\Windows\Temporary Internet Files\Content.IE5\NZ4KO0GW\MC9002155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46" y="3918815"/>
            <a:ext cx="2311651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9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- nepukavé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pevný obal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032" y="1538969"/>
            <a:ext cx="1584176" cy="2656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38" y="1718801"/>
            <a:ext cx="1296144" cy="3000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014" y="2132856"/>
            <a:ext cx="2087562" cy="210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\\s1\HomeV$\jvsohajkova\Dokumenty\My Pictures\2012-02-23 ořech\ořech 001.t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1230"/>
            <a:ext cx="1872208" cy="256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22310" y="4423642"/>
            <a:ext cx="1584176" cy="463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oříšek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84020" y="3913298"/>
            <a:ext cx="1584176" cy="463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obilka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347129" y="4099364"/>
            <a:ext cx="1584176" cy="463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nažka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jvsohajkova\AppData\Local\Microsoft\Windows\Temporary Internet Files\Content.IE5\NZ4KO0GW\MC9001127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33" y="4982040"/>
            <a:ext cx="3070077" cy="143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vsohajkova\AppData\Local\Microsoft\Windows\Temporary Internet Files\Content.IE5\JAOV11RB\MC9001124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650" y="4265573"/>
            <a:ext cx="2291091" cy="1818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vsohajkova\AppData\Local\Microsoft\Windows\Temporary Internet Files\Content.IE5\FDL33HE8\MC9002809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514" y="4499572"/>
            <a:ext cx="1727703" cy="23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00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další ilustrace jsou prací autorky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43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167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Medián</vt:lpstr>
      <vt:lpstr>Motiv systému Office</vt:lpstr>
      <vt:lpstr>Prezentace aplikace PowerPoint</vt:lpstr>
      <vt:lpstr>Anotace:</vt:lpstr>
      <vt:lpstr>Plody</vt:lpstr>
      <vt:lpstr>Dužnaté plody</vt:lpstr>
      <vt:lpstr>Malvice</vt:lpstr>
      <vt:lpstr>Peckovice</vt:lpstr>
      <vt:lpstr>Bobule</vt:lpstr>
      <vt:lpstr>Plody suché</vt:lpstr>
      <vt:lpstr>Suché - pukavé</vt:lpstr>
      <vt:lpstr>Suché - nepukavé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Všohájková Jaroslava</dc:creator>
  <cp:lastModifiedBy>Všohájková Jaroslava</cp:lastModifiedBy>
  <cp:revision>12</cp:revision>
  <dcterms:created xsi:type="dcterms:W3CDTF">2012-02-23T12:00:01Z</dcterms:created>
  <dcterms:modified xsi:type="dcterms:W3CDTF">2012-02-28T08:55:51Z</dcterms:modified>
</cp:coreProperties>
</file>