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43B92E-92D0-4776-897D-C37A7B6A204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0ECCC3-9D5C-4D77-906F-D7DAE538BF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792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odpovědi se skrývají pod obdélníky.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0ECCC3-9D5C-4D77-906F-D7DAE538BFC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čarou, co k sobě patří. Správná odpověď se</a:t>
            </a:r>
            <a:r>
              <a:rPr lang="cs-CZ" baseline="0" dirty="0" smtClean="0"/>
              <a:t> skrývá pod obdélníkem.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0ECCC3-9D5C-4D77-906F-D7DAE538BFC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 odpověď</a:t>
            </a:r>
            <a:r>
              <a:rPr lang="cs-CZ" baseline="0" dirty="0" smtClean="0"/>
              <a:t> se skrývá za obdélníkem.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0ECCC3-9D5C-4D77-906F-D7DAE538BFC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Škrtnou</a:t>
            </a:r>
            <a:r>
              <a:rPr lang="cs-CZ" baseline="0" dirty="0" smtClean="0"/>
              <a:t>, co nebylo na stromečku. Kontrola  je za obdélníkem.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0ECCC3-9D5C-4D77-906F-D7DAE538BFC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. Jana Šváchová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prosinec </a:t>
            </a: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VY_32_INOVACE_07 Český jazyk 3. ročník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Jazyk a jazyková komunikace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Josef Lada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827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000108"/>
            <a:ext cx="718529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r>
              <a:rPr lang="cs-CZ" dirty="0" smtClean="0"/>
              <a:t>Žáci mají pracovní list v tištěné podobě. </a:t>
            </a:r>
          </a:p>
          <a:p>
            <a:endParaRPr lang="cs-CZ" dirty="0" smtClean="0"/>
          </a:p>
          <a:p>
            <a:r>
              <a:rPr lang="cs-CZ" dirty="0" smtClean="0"/>
              <a:t>S autorem se seznamují na základě vlastní četby, ukázek v čítance, obrázků ve škole.</a:t>
            </a:r>
          </a:p>
          <a:p>
            <a:endParaRPr lang="cs-CZ" dirty="0" smtClean="0"/>
          </a:p>
          <a:p>
            <a:r>
              <a:rPr lang="cs-CZ" dirty="0" smtClean="0"/>
              <a:t>Celý měsíc nosí do školy knihy Josefa Lady.</a:t>
            </a:r>
          </a:p>
          <a:p>
            <a:endParaRPr lang="cs-CZ" dirty="0" smtClean="0"/>
          </a:p>
          <a:p>
            <a:r>
              <a:rPr lang="cs-CZ" dirty="0" smtClean="0"/>
              <a:t>DUM slouží ke kontrole vypracování úkolů v pracovním listu.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14744" y="2357430"/>
            <a:ext cx="16771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Josef Lada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571612"/>
            <a:ext cx="78161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Josef Lada se narodil roku 1878 v ___________________.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 algn="ctr"/>
            <a:r>
              <a:rPr lang="cs-CZ" sz="2400" dirty="0" err="1" smtClean="0">
                <a:solidFill>
                  <a:srgbClr val="0070C0"/>
                </a:solidFill>
              </a:rPr>
              <a:t>Hrusicích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/>
              <a:t>Tato vesnice se často objevuje v </a:t>
            </a:r>
            <a:r>
              <a:rPr lang="cs-CZ" sz="2400" dirty="0" err="1" smtClean="0"/>
              <a:t>Ladových</a:t>
            </a:r>
            <a:r>
              <a:rPr lang="cs-CZ" sz="2400" dirty="0" smtClean="0"/>
              <a:t> knížkách.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Ladův</a:t>
            </a:r>
            <a:r>
              <a:rPr lang="cs-CZ" sz="2400" dirty="0" smtClean="0"/>
              <a:t> tatínek byl povoláním _______________________.</a:t>
            </a:r>
          </a:p>
          <a:p>
            <a:endParaRPr lang="cs-CZ" sz="2400" dirty="0" smtClean="0"/>
          </a:p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švec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86182" y="2285992"/>
            <a:ext cx="221457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86182" y="4500570"/>
            <a:ext cx="221457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785794"/>
            <a:ext cx="686046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2. Jedna z </a:t>
            </a:r>
            <a:r>
              <a:rPr lang="cs-CZ" sz="2400" dirty="0" err="1" smtClean="0"/>
              <a:t>Ladových</a:t>
            </a:r>
            <a:r>
              <a:rPr lang="cs-CZ" sz="2400" dirty="0" smtClean="0"/>
              <a:t> knížek vypráví o </a:t>
            </a:r>
            <a:r>
              <a:rPr lang="cs-CZ" sz="2400" dirty="0" err="1" smtClean="0"/>
              <a:t>korourkovi</a:t>
            </a:r>
            <a:r>
              <a:rPr lang="cs-CZ" sz="2400" dirty="0" smtClean="0"/>
              <a:t>, který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uměl mluvit. Napiš, jak se v této knížce jmenovali: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	kocour 			</a:t>
            </a:r>
            <a:r>
              <a:rPr lang="cs-CZ" sz="2400" dirty="0" err="1" smtClean="0"/>
              <a:t>Pepík</a:t>
            </a:r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	kozel 			Bobeš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	</a:t>
            </a:r>
            <a:r>
              <a:rPr lang="cs-CZ" sz="2400" dirty="0" err="1" smtClean="0"/>
              <a:t>čuník</a:t>
            </a:r>
            <a:r>
              <a:rPr lang="cs-CZ" sz="2400" dirty="0" smtClean="0"/>
              <a:t>			Mikeš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	kluk 			</a:t>
            </a:r>
            <a:r>
              <a:rPr lang="cs-CZ" sz="2400" dirty="0" err="1" smtClean="0"/>
              <a:t>Pašík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70C0"/>
                </a:solidFill>
              </a:rPr>
              <a:t>Kocour Mikeš, kozel Bobeš, </a:t>
            </a:r>
            <a:r>
              <a:rPr lang="cs-CZ" sz="2400" dirty="0" err="1" smtClean="0">
                <a:solidFill>
                  <a:srgbClr val="0070C0"/>
                </a:solidFill>
              </a:rPr>
              <a:t>čuník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Pašík</a:t>
            </a:r>
            <a:r>
              <a:rPr lang="cs-CZ" sz="2400" dirty="0" smtClean="0">
                <a:solidFill>
                  <a:srgbClr val="0070C0"/>
                </a:solidFill>
              </a:rPr>
              <a:t>, kluk </a:t>
            </a:r>
            <a:r>
              <a:rPr lang="cs-CZ" sz="2400" dirty="0" err="1" smtClean="0">
                <a:solidFill>
                  <a:srgbClr val="0070C0"/>
                </a:solidFill>
              </a:rPr>
              <a:t>Pepík</a:t>
            </a:r>
            <a:endParaRPr lang="cs-CZ" sz="2400" dirty="0" smtClean="0">
              <a:solidFill>
                <a:srgbClr val="0070C0"/>
              </a:solidFill>
            </a:endParaRPr>
          </a:p>
          <a:p>
            <a:pPr algn="ctr"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214414" y="4929198"/>
            <a:ext cx="6357982" cy="12858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00100" y="1500174"/>
            <a:ext cx="746710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3. V čítance (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) na str. 51 si přečti ukázku Byl u nás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Mikuláš 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Vyhledej v textu, na co se Mikuláš ptal </a:t>
            </a:r>
            <a:r>
              <a:rPr lang="cs-CZ" sz="2400" dirty="0" err="1" smtClean="0"/>
              <a:t>Pepíkových</a:t>
            </a:r>
            <a:r>
              <a:rPr lang="cs-CZ" sz="2400" dirty="0" smtClean="0"/>
              <a:t> rodičů.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70C0"/>
                </a:solidFill>
              </a:rPr>
              <a:t>Zda mají nějaké malé děti.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70C0"/>
                </a:solidFill>
              </a:rPr>
              <a:t>Zda se dobře učí a zdali řádně poslouchá.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71670" y="3714752"/>
            <a:ext cx="5429288" cy="16430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142984"/>
            <a:ext cx="8494633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4. V čítance (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) na str. 57 popisuje Josef Lada, jak zdobili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vánoční stromeček, když byl malý kluk.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Škrtni v nabídce, co na stromečku nebylo:</a:t>
            </a:r>
          </a:p>
          <a:p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i="1" dirty="0" smtClean="0"/>
              <a:t>řetízky z barevných papírů		</a:t>
            </a:r>
            <a:r>
              <a:rPr lang="cs-CZ" sz="2400" i="1" dirty="0" smtClean="0">
                <a:solidFill>
                  <a:srgbClr val="0070C0"/>
                </a:solidFill>
              </a:rPr>
              <a:t>Na stromečku bylo toto:</a:t>
            </a:r>
            <a:r>
              <a:rPr lang="cs-CZ" sz="2400" i="1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čokoláda				</a:t>
            </a:r>
            <a:r>
              <a:rPr lang="cs-CZ" sz="2400" i="1" dirty="0" smtClean="0">
                <a:solidFill>
                  <a:srgbClr val="FF0000"/>
                </a:solidFill>
              </a:rPr>
              <a:t>papírové řetízky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cukroví					</a:t>
            </a:r>
            <a:r>
              <a:rPr lang="cs-CZ" sz="2400" i="1" dirty="0" err="1" smtClean="0">
                <a:solidFill>
                  <a:srgbClr val="FF0000"/>
                </a:solidFill>
              </a:rPr>
              <a:t>cukroví</a:t>
            </a:r>
            <a:endParaRPr lang="cs-CZ" sz="2400" i="1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i="1" dirty="0" smtClean="0"/>
              <a:t>skleněné ozdoby			</a:t>
            </a:r>
            <a:r>
              <a:rPr lang="cs-CZ" sz="2400" i="1" dirty="0" smtClean="0">
                <a:solidFill>
                  <a:srgbClr val="FF0000"/>
                </a:solidFill>
              </a:rPr>
              <a:t>jablíčka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jablíčka				</a:t>
            </a:r>
            <a:r>
              <a:rPr lang="cs-CZ" sz="2400" i="1" dirty="0" smtClean="0">
                <a:solidFill>
                  <a:srgbClr val="FF0000"/>
                </a:solidFill>
              </a:rPr>
              <a:t>svíčky</a:t>
            </a:r>
          </a:p>
          <a:p>
            <a:pPr>
              <a:lnSpc>
                <a:spcPct val="150000"/>
              </a:lnSpc>
            </a:pPr>
            <a:r>
              <a:rPr lang="cs-CZ" sz="2400" i="1" dirty="0" smtClean="0"/>
              <a:t>svíčky</a:t>
            </a:r>
            <a:endParaRPr lang="cs-CZ" sz="2400" i="1" dirty="0"/>
          </a:p>
        </p:txBody>
      </p:sp>
      <p:sp>
        <p:nvSpPr>
          <p:cNvPr id="3" name="Obdélník 2"/>
          <p:cNvSpPr/>
          <p:nvPr/>
        </p:nvSpPr>
        <p:spPr>
          <a:xfrm>
            <a:off x="5072066" y="3286124"/>
            <a:ext cx="3786214" cy="2928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357298"/>
            <a:ext cx="70723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Zdroje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Text: Mgr. Radka Koubová</a:t>
            </a:r>
          </a:p>
          <a:p>
            <a:endParaRPr lang="cs-CZ" sz="2400" dirty="0" smtClean="0"/>
          </a:p>
          <a:p>
            <a:r>
              <a:rPr lang="cs-CZ" sz="2400" dirty="0" smtClean="0"/>
              <a:t>Úprava textu: autorka DUM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282</Words>
  <Application>Microsoft Office PowerPoint</Application>
  <PresentationFormat>Předvádění na obrazovce (4:3)</PresentationFormat>
  <Paragraphs>76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ka2</cp:lastModifiedBy>
  <cp:revision>16</cp:revision>
  <dcterms:created xsi:type="dcterms:W3CDTF">2012-01-10T16:43:24Z</dcterms:created>
  <dcterms:modified xsi:type="dcterms:W3CDTF">2012-04-16T11:29:34Z</dcterms:modified>
</cp:coreProperties>
</file>