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9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958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973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456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063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906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731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901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562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525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638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481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F475D8-EE12-4E3A-B49F-13D05BD6673F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C45C8-FFA0-4D45-A28E-D05D8B1FA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65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VY_32_INOVACE_45_Ochrana kulturního bohatství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03503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Ochrana kulturního bohatství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Památky UNESCO</a:t>
            </a:r>
          </a:p>
          <a:p>
            <a:r>
              <a:rPr lang="cs-CZ" dirty="0" smtClean="0"/>
              <a:t>Národní kulturní památky</a:t>
            </a:r>
          </a:p>
          <a:p>
            <a:r>
              <a:rPr lang="cs-CZ" dirty="0" smtClean="0"/>
              <a:t>Městské památkové rezervace</a:t>
            </a:r>
          </a:p>
          <a:p>
            <a:r>
              <a:rPr lang="cs-CZ" dirty="0" smtClean="0"/>
              <a:t>Zámky, tvrze, hrady, zříceniny…</a:t>
            </a:r>
          </a:p>
          <a:p>
            <a:r>
              <a:rPr lang="cs-CZ" u="sng" dirty="0" smtClean="0"/>
              <a:t>Úkol</a:t>
            </a:r>
            <a:r>
              <a:rPr lang="cs-CZ" dirty="0" smtClean="0"/>
              <a:t> – vysvětli pojem UNESCO, vyhledej památky UNESCO v České republice </a:t>
            </a:r>
            <a:endParaRPr lang="cs-CZ" dirty="0"/>
          </a:p>
        </p:txBody>
      </p:sp>
      <p:pic>
        <p:nvPicPr>
          <p:cNvPr id="5" name="Picture 2" descr="C:\Users\zye\AppData\Local\Microsoft\Windows\Temporary Internet Files\Content.IE5\I5DWZQNQ\MC9002333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901" y="1513068"/>
            <a:ext cx="2099523" cy="234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zye\AppData\Local\Microsoft\Windows\Temporary Internet Files\Content.IE5\76K3KEZC\MC900414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97827"/>
            <a:ext cx="2712512" cy="234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231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UNESCO</a:t>
            </a:r>
            <a:r>
              <a:rPr lang="cs-CZ" dirty="0" smtClean="0"/>
              <a:t> – (United </a:t>
            </a:r>
            <a:r>
              <a:rPr lang="cs-CZ" dirty="0" err="1" smtClean="0"/>
              <a:t>Nations</a:t>
            </a:r>
            <a:r>
              <a:rPr lang="cs-CZ" dirty="0" smtClean="0"/>
              <a:t> </a:t>
            </a:r>
            <a:r>
              <a:rPr lang="cs-CZ" dirty="0" err="1" smtClean="0"/>
              <a:t>Educational</a:t>
            </a:r>
            <a:r>
              <a:rPr lang="cs-CZ" dirty="0" smtClean="0"/>
              <a:t> </a:t>
            </a:r>
            <a:r>
              <a:rPr lang="cs-CZ" dirty="0" err="1" smtClean="0"/>
              <a:t>Scientific</a:t>
            </a:r>
            <a:r>
              <a:rPr lang="cs-CZ" dirty="0" smtClean="0"/>
              <a:t> and </a:t>
            </a:r>
            <a:r>
              <a:rPr lang="cs-CZ" dirty="0" err="1" smtClean="0"/>
              <a:t>Cultural</a:t>
            </a:r>
            <a:r>
              <a:rPr lang="cs-CZ" dirty="0" smtClean="0"/>
              <a:t> </a:t>
            </a:r>
            <a:r>
              <a:rPr lang="cs-CZ" dirty="0" err="1" smtClean="0"/>
              <a:t>Organisation</a:t>
            </a:r>
            <a:r>
              <a:rPr lang="cs-CZ" dirty="0" smtClean="0"/>
              <a:t>) = </a:t>
            </a:r>
            <a:r>
              <a:rPr lang="cs-CZ" u="sng" dirty="0" smtClean="0"/>
              <a:t>organizace OSN pro výchovu, vědu a kulturu</a:t>
            </a:r>
            <a:r>
              <a:rPr lang="cs-CZ" dirty="0" smtClean="0"/>
              <a:t>. Jejím posláním je zajištění mezinárodní spolupráce v oblasti vědy, výchovy a kultury. </a:t>
            </a:r>
          </a:p>
          <a:p>
            <a:r>
              <a:rPr lang="cs-CZ" u="sng" dirty="0" smtClean="0"/>
              <a:t>Založena</a:t>
            </a:r>
            <a:r>
              <a:rPr lang="cs-CZ" dirty="0" smtClean="0"/>
              <a:t> – r. 1945 v Londýně</a:t>
            </a:r>
          </a:p>
          <a:p>
            <a:r>
              <a:rPr lang="cs-CZ" u="sng" dirty="0" smtClean="0"/>
              <a:t>Sídlo</a:t>
            </a:r>
            <a:r>
              <a:rPr lang="cs-CZ" dirty="0" smtClean="0"/>
              <a:t> - Paříž</a:t>
            </a:r>
            <a:endParaRPr lang="cs-CZ" dirty="0"/>
          </a:p>
        </p:txBody>
      </p:sp>
      <p:pic>
        <p:nvPicPr>
          <p:cNvPr id="2050" name="Picture 2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34713"/>
            <a:ext cx="1794967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992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Památky UNESCO</a:t>
            </a:r>
            <a:r>
              <a:rPr lang="cs-CZ" dirty="0"/>
              <a:t> </a:t>
            </a:r>
            <a:r>
              <a:rPr lang="cs-CZ" dirty="0" smtClean="0"/>
              <a:t>v ČR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Český Krumlov</a:t>
            </a:r>
          </a:p>
          <a:p>
            <a:r>
              <a:rPr lang="cs-CZ" dirty="0" smtClean="0"/>
              <a:t>Holašovice</a:t>
            </a:r>
          </a:p>
          <a:p>
            <a:r>
              <a:rPr lang="cs-CZ" dirty="0" smtClean="0"/>
              <a:t>Kutná Hora</a:t>
            </a:r>
          </a:p>
          <a:p>
            <a:r>
              <a:rPr lang="cs-CZ" dirty="0" smtClean="0"/>
              <a:t>Pražský hrad</a:t>
            </a:r>
          </a:p>
          <a:p>
            <a:r>
              <a:rPr lang="cs-CZ" dirty="0" smtClean="0"/>
              <a:t>Vyšehrad</a:t>
            </a:r>
          </a:p>
          <a:p>
            <a:r>
              <a:rPr lang="cs-CZ" dirty="0" smtClean="0"/>
              <a:t>Kroměříž </a:t>
            </a:r>
          </a:p>
          <a:p>
            <a:r>
              <a:rPr lang="cs-CZ" dirty="0" smtClean="0"/>
              <a:t>Telč</a:t>
            </a:r>
          </a:p>
          <a:p>
            <a:r>
              <a:rPr lang="cs-CZ" dirty="0" smtClean="0"/>
              <a:t>Zelená Hora</a:t>
            </a:r>
          </a:p>
          <a:p>
            <a:r>
              <a:rPr lang="cs-CZ" dirty="0" smtClean="0"/>
              <a:t>Lednice</a:t>
            </a:r>
          </a:p>
          <a:p>
            <a:r>
              <a:rPr lang="cs-CZ" dirty="0" smtClean="0"/>
              <a:t>Valtice</a:t>
            </a:r>
            <a:endParaRPr lang="cs-CZ" dirty="0"/>
          </a:p>
        </p:txBody>
      </p:sp>
      <p:pic>
        <p:nvPicPr>
          <p:cNvPr id="3075" name="Picture 3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56792"/>
            <a:ext cx="2699442" cy="231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ye\AppData\Local\Microsoft\Windows\Temporary Internet Files\Content.IE5\76K3KEZC\MC900414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184" y="2999895"/>
            <a:ext cx="4001632" cy="346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594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Eva Klímová a kol., Školní atlas České  republiky, nakladatelství Geodézie ČS a.s. 1999, s 60 </a:t>
            </a:r>
            <a:r>
              <a:rPr lang="cs-CZ" smtClean="0"/>
              <a:t>-61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www.ofice.microsoft.com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5906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129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VY_32_INOVACE_45_Ochrana kulturního bohatství</vt:lpstr>
      <vt:lpstr>Ochrana kulturního bohatství</vt:lpstr>
      <vt:lpstr>UNESCO</vt:lpstr>
      <vt:lpstr>Památky UNESCO v ČR 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Zykmundová Ema</dc:creator>
  <cp:lastModifiedBy>Zykmundová Ema</cp:lastModifiedBy>
  <cp:revision>11</cp:revision>
  <dcterms:created xsi:type="dcterms:W3CDTF">2011-04-02T15:14:05Z</dcterms:created>
  <dcterms:modified xsi:type="dcterms:W3CDTF">2012-05-15T14:39:56Z</dcterms:modified>
</cp:coreProperties>
</file>