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3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448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241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466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598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017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610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349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73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16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781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64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F6454-2D0F-4DE1-8734-CC4FD41367E6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0BB84-8657-4219-8E6B-30D5F6F30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698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VY_32_INOVACE_53_Symboly </a:t>
            </a:r>
            <a:r>
              <a:rPr lang="cs-CZ" sz="3200" b="1" smtClean="0"/>
              <a:t>české státnosti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24178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Symboly české státnosti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u="sng" dirty="0" smtClean="0"/>
              <a:t>Korunovační </a:t>
            </a:r>
            <a:r>
              <a:rPr lang="cs-CZ" u="sng" dirty="0" smtClean="0"/>
              <a:t>klenoty:</a:t>
            </a:r>
            <a:endParaRPr lang="cs-CZ" u="sng" dirty="0" smtClean="0"/>
          </a:p>
          <a:p>
            <a:r>
              <a:rPr lang="cs-CZ" dirty="0" smtClean="0"/>
              <a:t>Svatováclavská koruna</a:t>
            </a:r>
          </a:p>
          <a:p>
            <a:r>
              <a:rPr lang="cs-CZ" dirty="0" smtClean="0"/>
              <a:t>Žezlo</a:t>
            </a:r>
          </a:p>
          <a:p>
            <a:r>
              <a:rPr lang="cs-CZ" dirty="0" smtClean="0"/>
              <a:t>Jablko</a:t>
            </a:r>
          </a:p>
          <a:p>
            <a:r>
              <a:rPr lang="cs-CZ" dirty="0" smtClean="0"/>
              <a:t>Korunovační klenoty jsou uloženy v chrámu sv. Víta v Praze</a:t>
            </a:r>
          </a:p>
          <a:p>
            <a:r>
              <a:rPr lang="cs-CZ" u="sng" dirty="0" smtClean="0"/>
              <a:t>Zjisti</a:t>
            </a:r>
            <a:r>
              <a:rPr lang="cs-CZ" dirty="0" smtClean="0"/>
              <a:t>: </a:t>
            </a:r>
            <a:r>
              <a:rPr lang="cs-CZ" dirty="0" smtClean="0"/>
              <a:t>kdo má klíče od korunovačních klenotů a kolik jich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61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Klíče od korunovačních klenotů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7 </a:t>
            </a:r>
            <a:r>
              <a:rPr lang="cs-CZ" u="sng" dirty="0" smtClean="0"/>
              <a:t>klíčů od korunovačních </a:t>
            </a:r>
            <a:r>
              <a:rPr lang="cs-CZ" u="sng" dirty="0" smtClean="0"/>
              <a:t>klenotů</a:t>
            </a:r>
            <a:r>
              <a:rPr lang="cs-CZ" dirty="0" smtClean="0"/>
              <a:t>:</a:t>
            </a:r>
          </a:p>
          <a:p>
            <a:r>
              <a:rPr lang="cs-CZ" dirty="0" smtClean="0"/>
              <a:t>Prezident republiky</a:t>
            </a:r>
          </a:p>
          <a:p>
            <a:r>
              <a:rPr lang="cs-CZ" dirty="0" smtClean="0"/>
              <a:t>Předseda vlády ČR</a:t>
            </a:r>
          </a:p>
          <a:p>
            <a:r>
              <a:rPr lang="cs-CZ" dirty="0" smtClean="0"/>
              <a:t>Předseda Poslanecké sněmovny ČR</a:t>
            </a:r>
          </a:p>
          <a:p>
            <a:r>
              <a:rPr lang="cs-CZ" dirty="0" smtClean="0"/>
              <a:t>Předseda Senátu ČR</a:t>
            </a:r>
          </a:p>
          <a:p>
            <a:r>
              <a:rPr lang="cs-CZ" dirty="0" smtClean="0"/>
              <a:t>Primátor hlavního města Prahy</a:t>
            </a:r>
          </a:p>
          <a:p>
            <a:r>
              <a:rPr lang="cs-CZ" dirty="0" smtClean="0"/>
              <a:t>Arcibiskup pražský</a:t>
            </a:r>
          </a:p>
          <a:p>
            <a:r>
              <a:rPr lang="cs-CZ" dirty="0" smtClean="0"/>
              <a:t>Probošt svatováclavské kapituly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06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88127"/>
            <a:ext cx="5194254" cy="420734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01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Žezlo, jablko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5550"/>
            <a:ext cx="4044686" cy="273365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66950"/>
            <a:ext cx="2304256" cy="389951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72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Učebnice Občanská výchova s blokem Rodinná výchova pro 6.ročník, nakladatel. FRAUS</a:t>
            </a:r>
          </a:p>
          <a:p>
            <a:r>
              <a:rPr lang="cs-CZ" dirty="0"/>
              <a:t>http://cs.wikipedia.org/wiki/St%C3%A1tn%C3%AD_symboly_%C4%8Cesk%C3%A9_republiky</a:t>
            </a:r>
          </a:p>
        </p:txBody>
      </p:sp>
    </p:spTree>
    <p:extLst>
      <p:ext uri="{BB962C8B-B14F-4D97-AF65-F5344CB8AC3E}">
        <p14:creationId xmlns:p14="http://schemas.microsoft.com/office/powerpoint/2010/main" val="164715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100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VY_32_INOVACE_53_Symboly české státnosti</vt:lpstr>
      <vt:lpstr>Symboly české státnosti</vt:lpstr>
      <vt:lpstr>Klíče od korunovačních klenotů</vt:lpstr>
      <vt:lpstr>Svatováclavská koruna</vt:lpstr>
      <vt:lpstr>Žezlo, jablko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8</cp:revision>
  <dcterms:created xsi:type="dcterms:W3CDTF">2011-04-10T14:07:28Z</dcterms:created>
  <dcterms:modified xsi:type="dcterms:W3CDTF">2012-05-15T14:43:58Z</dcterms:modified>
</cp:coreProperties>
</file>