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919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086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723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051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184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626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6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627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830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490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382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995EC9-C412-4D44-9122-4E5FD60A2652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50BB74-0598-499D-9C92-EAE6D70FA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874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VY_32_INOVACE_55_Demokratický právní stát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5148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Demokratický právní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Demokracie</a:t>
            </a:r>
            <a:r>
              <a:rPr lang="cs-CZ" dirty="0" smtClean="0"/>
              <a:t> = státní moc patří lidem, občanům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menšina se podřizuje většině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jsou uplatňována lidská práva a svobody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>
                <a:solidFill>
                  <a:srgbClr val="FF0000"/>
                </a:solidFill>
              </a:rPr>
              <a:t>Republika</a:t>
            </a:r>
            <a:r>
              <a:rPr lang="cs-CZ" dirty="0" smtClean="0"/>
              <a:t> = </a:t>
            </a:r>
            <a:r>
              <a:rPr lang="cs-CZ" dirty="0" err="1" smtClean="0"/>
              <a:t>rés</a:t>
            </a:r>
            <a:r>
              <a:rPr lang="cs-CZ" dirty="0" smtClean="0"/>
              <a:t> publica, věc veřejná, tj. zájem všech ( společný prospěch )</a:t>
            </a:r>
          </a:p>
          <a:p>
            <a:endParaRPr lang="cs-CZ" dirty="0" smtClean="0"/>
          </a:p>
          <a:p>
            <a:r>
              <a:rPr lang="cs-CZ" dirty="0" smtClean="0"/>
              <a:t>K zajištění demokracie je moc rozdělena na tři složky : </a:t>
            </a:r>
            <a:r>
              <a:rPr lang="cs-CZ" dirty="0" smtClean="0">
                <a:solidFill>
                  <a:srgbClr val="7030A0"/>
                </a:solidFill>
              </a:rPr>
              <a:t>zákonodárnou, výkonnou a soudní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404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Moc zákonodárná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Moc </a:t>
            </a:r>
            <a:r>
              <a:rPr lang="cs-CZ" u="sng" dirty="0" smtClean="0">
                <a:solidFill>
                  <a:srgbClr val="FF0000"/>
                </a:solidFill>
              </a:rPr>
              <a:t>zákonodárná</a:t>
            </a:r>
            <a:r>
              <a:rPr lang="cs-CZ" dirty="0" smtClean="0"/>
              <a:t> </a:t>
            </a:r>
            <a:r>
              <a:rPr lang="cs-CZ" dirty="0" smtClean="0"/>
              <a:t>( legislativa ) – tvorba a schvalování zákonů. Parlament vydává zákony pro celý stát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r>
              <a:rPr lang="cs-CZ" dirty="0" smtClean="0"/>
              <a:t>     </a:t>
            </a:r>
            <a:r>
              <a:rPr lang="cs-CZ" u="sng" dirty="0" smtClean="0"/>
              <a:t>PARLAMENT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u="sng" dirty="0" smtClean="0"/>
              <a:t>Poslanecká </a:t>
            </a:r>
            <a:r>
              <a:rPr lang="cs-CZ" u="sng" dirty="0" smtClean="0"/>
              <a:t>sněmovna</a:t>
            </a:r>
            <a:r>
              <a:rPr lang="cs-CZ" dirty="0" smtClean="0"/>
              <a:t>                </a:t>
            </a:r>
            <a:r>
              <a:rPr lang="cs-CZ" dirty="0" smtClean="0"/>
              <a:t> </a:t>
            </a:r>
            <a:r>
              <a:rPr lang="cs-CZ" u="sng" dirty="0" smtClean="0"/>
              <a:t>Senát</a:t>
            </a:r>
            <a:endParaRPr lang="cs-CZ" u="sng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699792" y="3717032"/>
            <a:ext cx="129614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427984" y="3717032"/>
            <a:ext cx="172819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904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Moc výkonná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Moc výkonná </a:t>
            </a:r>
            <a:r>
              <a:rPr lang="cs-CZ" dirty="0" smtClean="0"/>
              <a:t>( exekutiva ) – správa a řízení státu. Prezident a především vláda pečují o to, aby se zákony realizovaly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u="sng" dirty="0" smtClean="0"/>
              <a:t>Moc výkonná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prezident</a:t>
            </a:r>
            <a:r>
              <a:rPr lang="cs-CZ" dirty="0" smtClean="0"/>
              <a:t>                                         </a:t>
            </a:r>
            <a:r>
              <a:rPr lang="cs-CZ" u="sng" dirty="0" smtClean="0"/>
              <a:t>vláda</a:t>
            </a:r>
          </a:p>
          <a:p>
            <a:r>
              <a:rPr lang="cs-CZ" dirty="0" smtClean="0"/>
              <a:t>1. prezident ČSR = T. G. Masaryk</a:t>
            </a:r>
          </a:p>
          <a:p>
            <a:r>
              <a:rPr lang="cs-CZ" dirty="0" smtClean="0"/>
              <a:t>1. prezident ČR = Václav Havel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411760" y="3717032"/>
            <a:ext cx="18722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7984" y="3717032"/>
            <a:ext cx="18002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533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Moc soudní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Moc </a:t>
            </a:r>
            <a:r>
              <a:rPr lang="cs-CZ" u="sng" dirty="0" smtClean="0">
                <a:solidFill>
                  <a:srgbClr val="FF0000"/>
                </a:solidFill>
              </a:rPr>
              <a:t>soudní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 </a:t>
            </a:r>
            <a:r>
              <a:rPr lang="cs-CZ" dirty="0" smtClean="0"/>
              <a:t>justice ) – ochrana práv osob</a:t>
            </a:r>
          </a:p>
          <a:p>
            <a:r>
              <a:rPr lang="cs-CZ" dirty="0" smtClean="0"/>
              <a:t>Soudy řeší spory, porušování zákonů a rozhodují o trestech</a:t>
            </a:r>
          </a:p>
          <a:p>
            <a:r>
              <a:rPr lang="cs-CZ" dirty="0" smtClean="0"/>
              <a:t>Sídlo </a:t>
            </a:r>
            <a:r>
              <a:rPr lang="cs-CZ" dirty="0"/>
              <a:t>N</a:t>
            </a:r>
            <a:r>
              <a:rPr lang="cs-CZ" dirty="0" smtClean="0"/>
              <a:t>ejvyššího soudu ČR je v </a:t>
            </a:r>
            <a:r>
              <a:rPr lang="cs-CZ" u="sng" dirty="0" smtClean="0"/>
              <a:t>Brně</a:t>
            </a:r>
          </a:p>
          <a:p>
            <a:r>
              <a:rPr lang="cs-CZ" dirty="0" smtClean="0"/>
              <a:t>Sídlo parlamentu, vlády i prezidenta je v Praze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I5DWZQNQ\MC9004348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21088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384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Příklad rozdělení státní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Parlament</a:t>
            </a:r>
            <a:r>
              <a:rPr lang="cs-CZ" dirty="0" smtClean="0"/>
              <a:t> schválí zákon o vyplácení přídavků na děti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Vláda</a:t>
            </a:r>
            <a:r>
              <a:rPr lang="cs-CZ" dirty="0" smtClean="0"/>
              <a:t> zajistí, aby se peníze dostaly k rodinám, které mají nárok na vyplácení příspěvků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Soud</a:t>
            </a:r>
            <a:r>
              <a:rPr lang="cs-CZ" dirty="0" smtClean="0"/>
              <a:t> rozhoduje v případě, že rodina peníze nedostane</a:t>
            </a:r>
            <a:endParaRPr lang="cs-CZ" dirty="0"/>
          </a:p>
        </p:txBody>
      </p:sp>
      <p:pic>
        <p:nvPicPr>
          <p:cNvPr id="2051" name="Picture 3" descr="C:\Users\zye\AppData\Local\Microsoft\Windows\Temporary Internet Files\Content.IE5\I5DWZQNQ\MC9004137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332" y="4293096"/>
            <a:ext cx="2150749" cy="228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069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Janošková Dagmar a </a:t>
            </a:r>
            <a:r>
              <a:rPr lang="cs-CZ" dirty="0" err="1" smtClean="0"/>
              <a:t>kol.,Občanská</a:t>
            </a:r>
            <a:r>
              <a:rPr lang="cs-CZ" dirty="0" smtClean="0"/>
              <a:t> výchova   Rodinná výchova , příručka pro učitele pro základní školy a víceletá gymnázia, nakladatelství FRAUS 2004, s. 49</a:t>
            </a:r>
          </a:p>
          <a:p>
            <a:r>
              <a:rPr lang="cs-CZ"/>
              <a:t>www.ofice.microsoft.com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205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245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VY_32_INOVACE_55_Demokratický právní stát</vt:lpstr>
      <vt:lpstr>Demokratický právní stát</vt:lpstr>
      <vt:lpstr>Moc zákonodárná</vt:lpstr>
      <vt:lpstr>Moc výkonná</vt:lpstr>
      <vt:lpstr>Moc soudní</vt:lpstr>
      <vt:lpstr>Příklad rozdělení státní moci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24</cp:revision>
  <dcterms:created xsi:type="dcterms:W3CDTF">2011-05-15T17:39:40Z</dcterms:created>
  <dcterms:modified xsi:type="dcterms:W3CDTF">2012-05-15T14:49:55Z</dcterms:modified>
</cp:coreProperties>
</file>