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8" r:id="rId3"/>
    <p:sldId id="259" r:id="rId4"/>
    <p:sldId id="260" r:id="rId5"/>
    <p:sldId id="261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9E511-202E-438F-98EB-F75D1E94BFC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008D-96E0-4113-B412-08478E6561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922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9E511-202E-438F-98EB-F75D1E94BFC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008D-96E0-4113-B412-08478E6561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5963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9E511-202E-438F-98EB-F75D1E94BFC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008D-96E0-4113-B412-08478E6561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389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9E511-202E-438F-98EB-F75D1E94BFC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008D-96E0-4113-B412-08478E6561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228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9E511-202E-438F-98EB-F75D1E94BFC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008D-96E0-4113-B412-08478E6561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098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9E511-202E-438F-98EB-F75D1E94BFC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008D-96E0-4113-B412-08478E6561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955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9E511-202E-438F-98EB-F75D1E94BFC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008D-96E0-4113-B412-08478E6561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7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9E511-202E-438F-98EB-F75D1E94BFC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008D-96E0-4113-B412-08478E6561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952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9E511-202E-438F-98EB-F75D1E94BFC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008D-96E0-4113-B412-08478E6561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062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9E511-202E-438F-98EB-F75D1E94BFC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008D-96E0-4113-B412-08478E6561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630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9E511-202E-438F-98EB-F75D1E94BFC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008D-96E0-4113-B412-08478E6561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091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9E511-202E-438F-98EB-F75D1E94BFCD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98008D-96E0-4113-B412-08478E6561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206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 smtClean="0"/>
              <a:t>VY_32_INOVACE_57_Řízení společnosti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3888972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Řízení společnosti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Stát</a:t>
            </a:r>
            <a:r>
              <a:rPr lang="cs-CZ" dirty="0" smtClean="0"/>
              <a:t> = organizované společenství lidí žijících na určitém ohraničeném území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Státní </a:t>
            </a:r>
            <a:r>
              <a:rPr lang="cs-CZ" u="sng" dirty="0" smtClean="0">
                <a:solidFill>
                  <a:srgbClr val="FF0000"/>
                </a:solidFill>
              </a:rPr>
              <a:t>moc</a:t>
            </a:r>
            <a:r>
              <a:rPr lang="cs-CZ" dirty="0" smtClean="0"/>
              <a:t>: </a:t>
            </a:r>
            <a:r>
              <a:rPr lang="cs-CZ" dirty="0" smtClean="0"/>
              <a:t>řídící orgány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dirty="0" smtClean="0"/>
              <a:t>: </a:t>
            </a:r>
            <a:r>
              <a:rPr lang="cs-CZ" dirty="0" smtClean="0"/>
              <a:t>ozbrojená moc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dirty="0" smtClean="0"/>
              <a:t>: </a:t>
            </a:r>
            <a:r>
              <a:rPr lang="cs-CZ" dirty="0" smtClean="0"/>
              <a:t>administrativní aparát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W9C6WXJV\MC900349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854" y="4509120"/>
            <a:ext cx="3154497" cy="2071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93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/>
              <a:t>Ú</a:t>
            </a:r>
            <a:r>
              <a:rPr lang="cs-CZ" dirty="0" smtClean="0"/>
              <a:t>koly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Péče o životní úroveň</a:t>
            </a:r>
          </a:p>
          <a:p>
            <a:r>
              <a:rPr lang="cs-CZ" dirty="0" smtClean="0"/>
              <a:t>Hospodářský rozvoj</a:t>
            </a:r>
          </a:p>
          <a:p>
            <a:r>
              <a:rPr lang="cs-CZ" dirty="0" smtClean="0"/>
              <a:t>Ochrana životního prostředí</a:t>
            </a:r>
          </a:p>
          <a:p>
            <a:r>
              <a:rPr lang="cs-CZ" dirty="0" smtClean="0"/>
              <a:t>Pomoc v oblasti sociální a kulturní</a:t>
            </a:r>
          </a:p>
          <a:p>
            <a:r>
              <a:rPr lang="cs-CZ" dirty="0" smtClean="0"/>
              <a:t>Vytváření pravidel, kontrola jejich dodržování</a:t>
            </a:r>
          </a:p>
          <a:p>
            <a:r>
              <a:rPr lang="cs-CZ" dirty="0" smtClean="0"/>
              <a:t>Ochrana zájmů obyvatel</a:t>
            </a:r>
          </a:p>
          <a:p>
            <a:r>
              <a:rPr lang="cs-CZ" dirty="0" smtClean="0"/>
              <a:t>Ochrana míru, pořádku a bezpečnosti</a:t>
            </a:r>
          </a:p>
          <a:p>
            <a:r>
              <a:rPr lang="cs-CZ" dirty="0" smtClean="0"/>
              <a:t>Prosazování státních zájmů v mezinárodních vztazích</a:t>
            </a:r>
            <a:endParaRPr lang="cs-CZ" dirty="0"/>
          </a:p>
        </p:txBody>
      </p:sp>
      <p:pic>
        <p:nvPicPr>
          <p:cNvPr id="2050" name="Picture 2" descr="C:\Users\zye\AppData\Local\Microsoft\Windows\Temporary Internet Files\Content.IE5\EPN5U4RQ\MP9004339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559935"/>
            <a:ext cx="2529475" cy="189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0331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Formy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1. Kdo moc vykonává 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a) </a:t>
            </a:r>
            <a:r>
              <a:rPr lang="cs-CZ" u="sng" dirty="0" smtClean="0"/>
              <a:t>demokratický</a:t>
            </a:r>
            <a:r>
              <a:rPr lang="cs-CZ" dirty="0" smtClean="0"/>
              <a:t> – účast všech členů 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rozhodování </a:t>
            </a:r>
          </a:p>
          <a:p>
            <a:pPr marL="0" indent="0">
              <a:buNone/>
            </a:pPr>
            <a:r>
              <a:rPr lang="cs-CZ" dirty="0" smtClean="0"/>
              <a:t>    b) </a:t>
            </a:r>
            <a:r>
              <a:rPr lang="cs-CZ" u="sng" dirty="0" smtClean="0"/>
              <a:t>autokratický</a:t>
            </a:r>
            <a:r>
              <a:rPr lang="cs-CZ" dirty="0" smtClean="0"/>
              <a:t> – samovláda jednotlivce nebo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smtClean="0"/>
              <a:t>skupiny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u="sng" dirty="0" smtClean="0"/>
              <a:t>Demokracie</a:t>
            </a:r>
            <a:r>
              <a:rPr lang="cs-CZ" dirty="0" smtClean="0"/>
              <a:t> </a:t>
            </a:r>
            <a:r>
              <a:rPr lang="cs-CZ" dirty="0" smtClean="0"/>
              <a:t>– vláda </a:t>
            </a:r>
            <a:r>
              <a:rPr lang="cs-CZ" dirty="0" smtClean="0"/>
              <a:t>lidu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u="sng" dirty="0" smtClean="0"/>
              <a:t>Demokracie </a:t>
            </a:r>
            <a:r>
              <a:rPr lang="cs-CZ" u="sng" dirty="0" smtClean="0"/>
              <a:t>nepřímá </a:t>
            </a:r>
            <a:r>
              <a:rPr lang="cs-CZ" dirty="0" smtClean="0"/>
              <a:t>– občané volí své zástupce </a:t>
            </a:r>
            <a:r>
              <a:rPr lang="cs-CZ" dirty="0" smtClean="0"/>
              <a:t>  do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různých zastupitelských orgánů, které pak rozhodují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2751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2. Kdo stojí v čele 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a) </a:t>
            </a:r>
            <a:r>
              <a:rPr lang="cs-CZ" u="sng" dirty="0" smtClean="0"/>
              <a:t>republika</a:t>
            </a:r>
            <a:r>
              <a:rPr lang="cs-CZ" dirty="0" smtClean="0"/>
              <a:t> – v čele volený zástupce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b) </a:t>
            </a:r>
            <a:r>
              <a:rPr lang="cs-CZ" u="sng" dirty="0" smtClean="0"/>
              <a:t>monarchie</a:t>
            </a:r>
            <a:r>
              <a:rPr lang="cs-CZ" dirty="0" smtClean="0"/>
              <a:t> – v čele monarcha ( doživotní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dědičný titul 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c) </a:t>
            </a:r>
            <a:r>
              <a:rPr lang="cs-CZ" u="sng" dirty="0" smtClean="0"/>
              <a:t>teokracie</a:t>
            </a:r>
            <a:r>
              <a:rPr lang="cs-CZ" dirty="0" smtClean="0"/>
              <a:t> – v čele vládce, jehož moc je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odvozena z boží vůle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3WXDQCWM\MP9004279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509120"/>
            <a:ext cx="3096344" cy="2094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2119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Janošková Dagmar a </a:t>
            </a:r>
            <a:r>
              <a:rPr lang="cs-CZ" dirty="0" err="1"/>
              <a:t>kol.,Občanská</a:t>
            </a:r>
            <a:r>
              <a:rPr lang="cs-CZ" dirty="0"/>
              <a:t> výchova 7</a:t>
            </a:r>
            <a:r>
              <a:rPr lang="cs-CZ" dirty="0" smtClean="0"/>
              <a:t>, </a:t>
            </a:r>
            <a:r>
              <a:rPr lang="cs-CZ" dirty="0"/>
              <a:t>Rodinná výchova </a:t>
            </a:r>
            <a:r>
              <a:rPr lang="cs-CZ" dirty="0" smtClean="0"/>
              <a:t>7, </a:t>
            </a:r>
            <a:r>
              <a:rPr lang="cs-CZ" dirty="0"/>
              <a:t>učebnice pro základní školy a víceletá gymnázia, nakladatelství FRAUS </a:t>
            </a:r>
            <a:r>
              <a:rPr lang="cs-CZ" dirty="0" smtClean="0"/>
              <a:t>2004, </a:t>
            </a:r>
            <a:r>
              <a:rPr lang="cs-CZ" dirty="0"/>
              <a:t>s. </a:t>
            </a:r>
            <a:r>
              <a:rPr lang="cs-CZ" smtClean="0"/>
              <a:t>46 -47</a:t>
            </a:r>
            <a:endParaRPr lang="cs-CZ" dirty="0"/>
          </a:p>
          <a:p>
            <a:r>
              <a:rPr lang="cs-CZ" dirty="0"/>
              <a:t>www.ofice.microsoft.com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6938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204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VY_32_INOVACE_57_Řízení společnosti</vt:lpstr>
      <vt:lpstr>Řízení společnosti</vt:lpstr>
      <vt:lpstr>Úkoly státu</vt:lpstr>
      <vt:lpstr>Formy státu</vt:lpstr>
      <vt:lpstr>Prezentace aplikace PowerPoint</vt:lpstr>
      <vt:lpstr>Pramen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22</cp:revision>
  <dcterms:created xsi:type="dcterms:W3CDTF">2011-05-19T15:58:40Z</dcterms:created>
  <dcterms:modified xsi:type="dcterms:W3CDTF">2012-05-15T14:56:06Z</dcterms:modified>
</cp:coreProperties>
</file>