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5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3785A4-3004-4C35-8D10-F1095FF162C9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60E80D35-A387-4B41-8BDA-CFF793580377}">
      <dgm:prSet phldrT="[Text]"/>
      <dgm:spPr/>
      <dgm:t>
        <a:bodyPr/>
        <a:lstStyle/>
        <a:p>
          <a:r>
            <a:rPr lang="cs-CZ" dirty="0" smtClean="0"/>
            <a:t>MAJETEK</a:t>
          </a:r>
          <a:endParaRPr lang="cs-CZ" dirty="0"/>
        </a:p>
      </dgm:t>
    </dgm:pt>
    <dgm:pt modelId="{A43CBA02-CEC0-43FB-8785-5D291295A7EC}" type="parTrans" cxnId="{0E6772CE-641A-4867-AF9B-88DBCFA79B15}">
      <dgm:prSet/>
      <dgm:spPr/>
      <dgm:t>
        <a:bodyPr/>
        <a:lstStyle/>
        <a:p>
          <a:endParaRPr lang="cs-CZ"/>
        </a:p>
      </dgm:t>
    </dgm:pt>
    <dgm:pt modelId="{FB9781FF-C0F2-48DF-A7CD-A320036EE168}" type="sibTrans" cxnId="{0E6772CE-641A-4867-AF9B-88DBCFA79B15}">
      <dgm:prSet/>
      <dgm:spPr/>
      <dgm:t>
        <a:bodyPr/>
        <a:lstStyle/>
        <a:p>
          <a:endParaRPr lang="cs-CZ"/>
        </a:p>
      </dgm:t>
    </dgm:pt>
    <dgm:pt modelId="{E89FE96A-8D8B-41FA-8BCA-EA7B3BCF8FEE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C1FD6E40-1AE8-4FC7-8B36-901FCA2969D2}" type="parTrans" cxnId="{6F7105B4-30FD-4F4E-B7E3-58E148A480C0}">
      <dgm:prSet/>
      <dgm:spPr/>
      <dgm:t>
        <a:bodyPr/>
        <a:lstStyle/>
        <a:p>
          <a:endParaRPr lang="cs-CZ"/>
        </a:p>
      </dgm:t>
    </dgm:pt>
    <dgm:pt modelId="{FE236639-E13F-4F10-BCCE-EC6E2C1255DE}" type="sibTrans" cxnId="{6F7105B4-30FD-4F4E-B7E3-58E148A480C0}">
      <dgm:prSet/>
      <dgm:spPr/>
      <dgm:t>
        <a:bodyPr/>
        <a:lstStyle/>
        <a:p>
          <a:endParaRPr lang="cs-CZ"/>
        </a:p>
      </dgm:t>
    </dgm:pt>
    <dgm:pt modelId="{D94154EE-506B-4173-954A-A86E3D4032DE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C91F8635-2B27-411F-9A8D-B03D8CE346DA}" type="parTrans" cxnId="{CB1CC8B2-F290-4EF6-816D-87F4438E968A}">
      <dgm:prSet/>
      <dgm:spPr/>
      <dgm:t>
        <a:bodyPr/>
        <a:lstStyle/>
        <a:p>
          <a:endParaRPr lang="cs-CZ"/>
        </a:p>
      </dgm:t>
    </dgm:pt>
    <dgm:pt modelId="{546666FB-D1CC-4599-AE5C-51A24E4019FF}" type="sibTrans" cxnId="{CB1CC8B2-F290-4EF6-816D-87F4438E968A}">
      <dgm:prSet/>
      <dgm:spPr/>
      <dgm:t>
        <a:bodyPr/>
        <a:lstStyle/>
        <a:p>
          <a:endParaRPr lang="cs-CZ"/>
        </a:p>
      </dgm:t>
    </dgm:pt>
    <dgm:pt modelId="{2BC41E54-5462-4CFB-A7BF-98AAA0CB5465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rodinný</a:t>
          </a:r>
          <a:endParaRPr lang="cs-CZ" dirty="0"/>
        </a:p>
      </dgm:t>
    </dgm:pt>
    <dgm:pt modelId="{92DF1BA2-6FDE-4F42-88A1-54B1781A5C33}" type="parTrans" cxnId="{57051961-1FEF-4871-83F5-551B6C2CDD39}">
      <dgm:prSet/>
      <dgm:spPr/>
      <dgm:t>
        <a:bodyPr/>
        <a:lstStyle/>
        <a:p>
          <a:endParaRPr lang="cs-CZ"/>
        </a:p>
      </dgm:t>
    </dgm:pt>
    <dgm:pt modelId="{50E8903E-7228-45FE-9BB0-2972C073A65C}" type="sibTrans" cxnId="{57051961-1FEF-4871-83F5-551B6C2CDD39}">
      <dgm:prSet/>
      <dgm:spPr/>
      <dgm:t>
        <a:bodyPr/>
        <a:lstStyle/>
        <a:p>
          <a:endParaRPr lang="cs-CZ"/>
        </a:p>
      </dgm:t>
    </dgm:pt>
    <dgm:pt modelId="{EB5FD790-E6A2-41FD-AE2B-72262FA51ADD}">
      <dgm:prSet phldrT="[Text]"/>
      <dgm:spPr/>
      <dgm:t>
        <a:bodyPr/>
        <a:lstStyle/>
        <a:p>
          <a:r>
            <a:rPr lang="cs-CZ" dirty="0" smtClean="0"/>
            <a:t>veřejný</a:t>
          </a:r>
          <a:endParaRPr lang="cs-CZ" dirty="0"/>
        </a:p>
      </dgm:t>
    </dgm:pt>
    <dgm:pt modelId="{37A62B01-EAE5-4738-A484-A8A452B58A46}" type="parTrans" cxnId="{171EBE1E-3C50-4A4F-B042-267140E02CD8}">
      <dgm:prSet/>
      <dgm:spPr/>
      <dgm:t>
        <a:bodyPr/>
        <a:lstStyle/>
        <a:p>
          <a:endParaRPr lang="cs-CZ"/>
        </a:p>
      </dgm:t>
    </dgm:pt>
    <dgm:pt modelId="{DEEC5A84-D8A6-46B9-B0E7-622BA156A331}" type="sibTrans" cxnId="{171EBE1E-3C50-4A4F-B042-267140E02CD8}">
      <dgm:prSet/>
      <dgm:spPr/>
      <dgm:t>
        <a:bodyPr/>
        <a:lstStyle/>
        <a:p>
          <a:endParaRPr lang="cs-CZ"/>
        </a:p>
      </dgm:t>
    </dgm:pt>
    <dgm:pt modelId="{2302B0CE-01BC-4D43-9CBA-07455BEC8BCC}">
      <dgm:prSet phldrT="[Text]"/>
      <dgm:spPr/>
      <dgm:t>
        <a:bodyPr/>
        <a:lstStyle/>
        <a:p>
          <a:r>
            <a:rPr lang="cs-CZ" dirty="0" smtClean="0"/>
            <a:t>státní</a:t>
          </a:r>
          <a:endParaRPr lang="cs-CZ" dirty="0"/>
        </a:p>
      </dgm:t>
    </dgm:pt>
    <dgm:pt modelId="{F57BEF54-A505-4082-A1EF-EDE2772EBFAE}" type="parTrans" cxnId="{FE188B62-948A-47DE-B419-482AA89A5777}">
      <dgm:prSet/>
      <dgm:spPr/>
      <dgm:t>
        <a:bodyPr/>
        <a:lstStyle/>
        <a:p>
          <a:endParaRPr lang="cs-CZ"/>
        </a:p>
      </dgm:t>
    </dgm:pt>
    <dgm:pt modelId="{35066196-DE09-4035-9A0B-97D07CD1984C}" type="sibTrans" cxnId="{FE188B62-948A-47DE-B419-482AA89A5777}">
      <dgm:prSet/>
      <dgm:spPr/>
      <dgm:t>
        <a:bodyPr/>
        <a:lstStyle/>
        <a:p>
          <a:endParaRPr lang="cs-CZ"/>
        </a:p>
      </dgm:t>
    </dgm:pt>
    <dgm:pt modelId="{7B42F251-95B8-4AFA-BCB5-707C09E74AE6}">
      <dgm:prSet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endParaRPr lang="cs-CZ" dirty="0"/>
        </a:p>
      </dgm:t>
    </dgm:pt>
    <dgm:pt modelId="{ED01668C-821D-4370-BF47-BC86AE572E71}" type="parTrans" cxnId="{37E5236F-D5FF-4501-994A-AC488B078FF2}">
      <dgm:prSet/>
      <dgm:spPr/>
      <dgm:t>
        <a:bodyPr/>
        <a:lstStyle/>
        <a:p>
          <a:endParaRPr lang="cs-CZ"/>
        </a:p>
      </dgm:t>
    </dgm:pt>
    <dgm:pt modelId="{FFA771A1-9840-4593-B01E-2FEF40CFAF32}" type="sibTrans" cxnId="{37E5236F-D5FF-4501-994A-AC488B078FF2}">
      <dgm:prSet/>
      <dgm:spPr/>
      <dgm:t>
        <a:bodyPr/>
        <a:lstStyle/>
        <a:p>
          <a:endParaRPr lang="cs-CZ"/>
        </a:p>
      </dgm:t>
    </dgm:pt>
    <dgm:pt modelId="{2D14FC2A-8D57-4152-95D0-2D6F33B8E3C5}">
      <dgm:prSet/>
      <dgm:spPr/>
      <dgm:t>
        <a:bodyPr/>
        <a:lstStyle/>
        <a:p>
          <a:endParaRPr lang="cs-CZ" dirty="0"/>
        </a:p>
      </dgm:t>
    </dgm:pt>
    <dgm:pt modelId="{B97B5C93-7501-4556-8B83-8F5CA199951C}" type="parTrans" cxnId="{0434ABDF-E27D-428D-95B5-2F323B984A91}">
      <dgm:prSet/>
      <dgm:spPr/>
      <dgm:t>
        <a:bodyPr/>
        <a:lstStyle/>
        <a:p>
          <a:endParaRPr lang="cs-CZ"/>
        </a:p>
      </dgm:t>
    </dgm:pt>
    <dgm:pt modelId="{D80DF8D5-A8B9-4F5C-96B1-12AB1C960F3A}" type="sibTrans" cxnId="{0434ABDF-E27D-428D-95B5-2F323B984A91}">
      <dgm:prSet/>
      <dgm:spPr/>
      <dgm:t>
        <a:bodyPr/>
        <a:lstStyle/>
        <a:p>
          <a:endParaRPr lang="cs-CZ"/>
        </a:p>
      </dgm:t>
    </dgm:pt>
    <dgm:pt modelId="{500F2B71-2A0A-4D5F-B208-086D91F7DFEE}" type="pres">
      <dgm:prSet presAssocID="{613785A4-3004-4C35-8D10-F1095FF162C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4E56527-869D-4EB7-B8DE-C779358D9F10}" type="pres">
      <dgm:prSet presAssocID="{60E80D35-A387-4B41-8BDA-CFF793580377}" presName="hierRoot1" presStyleCnt="0"/>
      <dgm:spPr/>
    </dgm:pt>
    <dgm:pt modelId="{9DC31254-5EB7-46E6-A0EC-FC05B6608B35}" type="pres">
      <dgm:prSet presAssocID="{60E80D35-A387-4B41-8BDA-CFF793580377}" presName="composite" presStyleCnt="0"/>
      <dgm:spPr/>
    </dgm:pt>
    <dgm:pt modelId="{4485A797-7CD1-460B-B8C9-ED5ABAE48E80}" type="pres">
      <dgm:prSet presAssocID="{60E80D35-A387-4B41-8BDA-CFF793580377}" presName="background" presStyleLbl="node0" presStyleIdx="0" presStyleCnt="1"/>
      <dgm:spPr/>
    </dgm:pt>
    <dgm:pt modelId="{A48F25C2-2381-4F0E-A8C0-427659D3B67A}" type="pres">
      <dgm:prSet presAssocID="{60E80D35-A387-4B41-8BDA-CFF793580377}" presName="text" presStyleLbl="fgAcc0" presStyleIdx="0" presStyleCnt="1" custLinFactNeighborX="-58776" custLinFactNeighborY="-6409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161E47E-F3C4-419F-9F8D-779C13AA066F}" type="pres">
      <dgm:prSet presAssocID="{60E80D35-A387-4B41-8BDA-CFF793580377}" presName="hierChild2" presStyleCnt="0"/>
      <dgm:spPr/>
    </dgm:pt>
    <dgm:pt modelId="{EDB51D33-E3D0-4F00-A19F-43B29BB1FE2F}" type="pres">
      <dgm:prSet presAssocID="{C1FD6E40-1AE8-4FC7-8B36-901FCA2969D2}" presName="Name10" presStyleLbl="parChTrans1D2" presStyleIdx="0" presStyleCnt="2"/>
      <dgm:spPr/>
      <dgm:t>
        <a:bodyPr/>
        <a:lstStyle/>
        <a:p>
          <a:endParaRPr lang="cs-CZ"/>
        </a:p>
      </dgm:t>
    </dgm:pt>
    <dgm:pt modelId="{F101C5EE-52CA-42ED-BB25-1D793821E1AC}" type="pres">
      <dgm:prSet presAssocID="{E89FE96A-8D8B-41FA-8BCA-EA7B3BCF8FEE}" presName="hierRoot2" presStyleCnt="0"/>
      <dgm:spPr/>
    </dgm:pt>
    <dgm:pt modelId="{0E4D4EC5-A33B-4250-BCD1-0F9A127B0FB6}" type="pres">
      <dgm:prSet presAssocID="{E89FE96A-8D8B-41FA-8BCA-EA7B3BCF8FEE}" presName="composite2" presStyleCnt="0"/>
      <dgm:spPr/>
    </dgm:pt>
    <dgm:pt modelId="{264ACC09-9EFB-4358-BD41-226545496520}" type="pres">
      <dgm:prSet presAssocID="{E89FE96A-8D8B-41FA-8BCA-EA7B3BCF8FEE}" presName="background2" presStyleLbl="node2" presStyleIdx="0" presStyleCnt="2"/>
      <dgm:spPr>
        <a:solidFill>
          <a:schemeClr val="bg2">
            <a:lumMod val="50000"/>
          </a:schemeClr>
        </a:solidFill>
      </dgm:spPr>
    </dgm:pt>
    <dgm:pt modelId="{3FFFC0ED-6C3E-43A0-A71C-3D8BA4B2AC6D}" type="pres">
      <dgm:prSet presAssocID="{E89FE96A-8D8B-41FA-8BCA-EA7B3BCF8FEE}" presName="text2" presStyleLbl="fgAcc2" presStyleIdx="0" presStyleCnt="2" custLinFactNeighborX="-76163" custLinFactNeighborY="-2820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DD13290-F9A7-47FD-AA26-509B3F020336}" type="pres">
      <dgm:prSet presAssocID="{E89FE96A-8D8B-41FA-8BCA-EA7B3BCF8FEE}" presName="hierChild3" presStyleCnt="0"/>
      <dgm:spPr/>
    </dgm:pt>
    <dgm:pt modelId="{550B56A4-FF94-4DF0-8D67-14CB29F5D23F}" type="pres">
      <dgm:prSet presAssocID="{C91F8635-2B27-411F-9A8D-B03D8CE346DA}" presName="Name17" presStyleLbl="parChTrans1D3" presStyleIdx="0" presStyleCnt="5"/>
      <dgm:spPr/>
      <dgm:t>
        <a:bodyPr/>
        <a:lstStyle/>
        <a:p>
          <a:endParaRPr lang="cs-CZ"/>
        </a:p>
      </dgm:t>
    </dgm:pt>
    <dgm:pt modelId="{0EC6E2B2-4398-419F-9786-95D902B6773D}" type="pres">
      <dgm:prSet presAssocID="{D94154EE-506B-4173-954A-A86E3D4032DE}" presName="hierRoot3" presStyleCnt="0"/>
      <dgm:spPr/>
    </dgm:pt>
    <dgm:pt modelId="{1507A989-6FEF-4868-9C44-B1B991F5351A}" type="pres">
      <dgm:prSet presAssocID="{D94154EE-506B-4173-954A-A86E3D4032DE}" presName="composite3" presStyleCnt="0"/>
      <dgm:spPr/>
    </dgm:pt>
    <dgm:pt modelId="{A160C232-31CF-4794-B5C9-CE686E4D13BA}" type="pres">
      <dgm:prSet presAssocID="{D94154EE-506B-4173-954A-A86E3D4032DE}" presName="background3" presStyleLbl="node3" presStyleIdx="0" presStyleCnt="5"/>
      <dgm:spPr>
        <a:solidFill>
          <a:schemeClr val="bg2">
            <a:lumMod val="75000"/>
          </a:schemeClr>
        </a:solidFill>
      </dgm:spPr>
    </dgm:pt>
    <dgm:pt modelId="{938DAD01-E2E2-4248-8A55-FAB58368EB6B}" type="pres">
      <dgm:prSet presAssocID="{D94154EE-506B-4173-954A-A86E3D4032DE}" presName="text3" presStyleLbl="fgAcc3" presStyleIdx="0" presStyleCnt="5" custScaleX="90910" custLinFactNeighborX="-42038" custLinFactNeighborY="1368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2B088A0-2FC1-4BB8-B2BA-34F60624D9E4}" type="pres">
      <dgm:prSet presAssocID="{D94154EE-506B-4173-954A-A86E3D4032DE}" presName="hierChild4" presStyleCnt="0"/>
      <dgm:spPr/>
    </dgm:pt>
    <dgm:pt modelId="{D55AAB55-700F-4E21-8B2B-79832A090F28}" type="pres">
      <dgm:prSet presAssocID="{92DF1BA2-6FDE-4F42-88A1-54B1781A5C33}" presName="Name17" presStyleLbl="parChTrans1D3" presStyleIdx="1" presStyleCnt="5"/>
      <dgm:spPr/>
      <dgm:t>
        <a:bodyPr/>
        <a:lstStyle/>
        <a:p>
          <a:endParaRPr lang="cs-CZ"/>
        </a:p>
      </dgm:t>
    </dgm:pt>
    <dgm:pt modelId="{D740F6A6-1996-4327-8777-9977A931D6DD}" type="pres">
      <dgm:prSet presAssocID="{2BC41E54-5462-4CFB-A7BF-98AAA0CB5465}" presName="hierRoot3" presStyleCnt="0"/>
      <dgm:spPr/>
    </dgm:pt>
    <dgm:pt modelId="{7B6275AE-5FBB-4D3F-A65F-497429F08E8D}" type="pres">
      <dgm:prSet presAssocID="{2BC41E54-5462-4CFB-A7BF-98AAA0CB5465}" presName="composite3" presStyleCnt="0"/>
      <dgm:spPr/>
    </dgm:pt>
    <dgm:pt modelId="{0DFBCBDD-163F-41C2-9198-902020F39B52}" type="pres">
      <dgm:prSet presAssocID="{2BC41E54-5462-4CFB-A7BF-98AAA0CB5465}" presName="background3" presStyleLbl="node3" presStyleIdx="1" presStyleCnt="5"/>
      <dgm:spPr>
        <a:solidFill>
          <a:schemeClr val="bg2">
            <a:lumMod val="75000"/>
          </a:schemeClr>
        </a:solidFill>
      </dgm:spPr>
    </dgm:pt>
    <dgm:pt modelId="{39C6C038-E254-4A30-BCC6-5484981D93B0}" type="pres">
      <dgm:prSet presAssocID="{2BC41E54-5462-4CFB-A7BF-98AAA0CB5465}" presName="text3" presStyleLbl="fgAcc3" presStyleIdx="1" presStyleCnt="5" custLinFactNeighborX="-15955" custLinFactNeighborY="1502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4F66A31-5615-44A7-9FFC-F29AAB01253A}" type="pres">
      <dgm:prSet presAssocID="{2BC41E54-5462-4CFB-A7BF-98AAA0CB5465}" presName="hierChild4" presStyleCnt="0"/>
      <dgm:spPr/>
    </dgm:pt>
    <dgm:pt modelId="{392BFF43-EBA3-4217-84BD-40268AA24815}" type="pres">
      <dgm:prSet presAssocID="{ED01668C-821D-4370-BF47-BC86AE572E71}" presName="Name17" presStyleLbl="parChTrans1D3" presStyleIdx="2" presStyleCnt="5"/>
      <dgm:spPr/>
      <dgm:t>
        <a:bodyPr/>
        <a:lstStyle/>
        <a:p>
          <a:endParaRPr lang="cs-CZ"/>
        </a:p>
      </dgm:t>
    </dgm:pt>
    <dgm:pt modelId="{2989A7E4-8FBE-4554-A7A8-E4F815D8BF0D}" type="pres">
      <dgm:prSet presAssocID="{7B42F251-95B8-4AFA-BCB5-707C09E74AE6}" presName="hierRoot3" presStyleCnt="0"/>
      <dgm:spPr/>
    </dgm:pt>
    <dgm:pt modelId="{E1D098BF-1189-4B3E-8C2B-10452F9300DD}" type="pres">
      <dgm:prSet presAssocID="{7B42F251-95B8-4AFA-BCB5-707C09E74AE6}" presName="composite3" presStyleCnt="0"/>
      <dgm:spPr/>
    </dgm:pt>
    <dgm:pt modelId="{41090A29-28C7-447B-81A4-02B0BC1494AE}" type="pres">
      <dgm:prSet presAssocID="{7B42F251-95B8-4AFA-BCB5-707C09E74AE6}" presName="background3" presStyleLbl="node3" presStyleIdx="2" presStyleCnt="5"/>
      <dgm:spPr>
        <a:solidFill>
          <a:schemeClr val="bg2">
            <a:lumMod val="75000"/>
          </a:schemeClr>
        </a:solidFill>
      </dgm:spPr>
    </dgm:pt>
    <dgm:pt modelId="{99FAA371-2147-499D-99B5-5D83456D18E7}" type="pres">
      <dgm:prSet presAssocID="{7B42F251-95B8-4AFA-BCB5-707C09E74AE6}" presName="text3" presStyleLbl="fgAcc3" presStyleIdx="2" presStyleCnt="5" custLinFactNeighborX="-19967" custLinFactNeighborY="1521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CDC340A-DDB6-449D-A270-84607D00A309}" type="pres">
      <dgm:prSet presAssocID="{7B42F251-95B8-4AFA-BCB5-707C09E74AE6}" presName="hierChild4" presStyleCnt="0"/>
      <dgm:spPr/>
    </dgm:pt>
    <dgm:pt modelId="{F4335BC2-2DCD-4E9B-8C1A-B18E35C80810}" type="pres">
      <dgm:prSet presAssocID="{37A62B01-EAE5-4738-A484-A8A452B58A46}" presName="Name10" presStyleLbl="parChTrans1D2" presStyleIdx="1" presStyleCnt="2"/>
      <dgm:spPr/>
      <dgm:t>
        <a:bodyPr/>
        <a:lstStyle/>
        <a:p>
          <a:endParaRPr lang="cs-CZ"/>
        </a:p>
      </dgm:t>
    </dgm:pt>
    <dgm:pt modelId="{AC550AA2-D05A-46F7-AEAE-A0162979D4C4}" type="pres">
      <dgm:prSet presAssocID="{EB5FD790-E6A2-41FD-AE2B-72262FA51ADD}" presName="hierRoot2" presStyleCnt="0"/>
      <dgm:spPr/>
    </dgm:pt>
    <dgm:pt modelId="{EDAB7599-F3E7-4A64-863E-3A4199C92DBE}" type="pres">
      <dgm:prSet presAssocID="{EB5FD790-E6A2-41FD-AE2B-72262FA51ADD}" presName="composite2" presStyleCnt="0"/>
      <dgm:spPr/>
    </dgm:pt>
    <dgm:pt modelId="{41BFE82F-7D6A-450A-884B-3E824DDCB5FF}" type="pres">
      <dgm:prSet presAssocID="{EB5FD790-E6A2-41FD-AE2B-72262FA51ADD}" presName="background2" presStyleLbl="node2" presStyleIdx="1" presStyleCnt="2"/>
      <dgm:spPr>
        <a:solidFill>
          <a:schemeClr val="bg2">
            <a:lumMod val="50000"/>
          </a:schemeClr>
        </a:solidFill>
      </dgm:spPr>
    </dgm:pt>
    <dgm:pt modelId="{F791185A-69AB-4E72-BDE3-1E1605443693}" type="pres">
      <dgm:prSet presAssocID="{EB5FD790-E6A2-41FD-AE2B-72262FA51ADD}" presName="text2" presStyleLbl="fgAcc2" presStyleIdx="1" presStyleCnt="2" custLinFactX="-9100" custLinFactNeighborX="-100000" custLinFactNeighborY="-2989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B61B6FF-F1A5-4354-8E5B-D0F5F7BFA069}" type="pres">
      <dgm:prSet presAssocID="{EB5FD790-E6A2-41FD-AE2B-72262FA51ADD}" presName="hierChild3" presStyleCnt="0"/>
      <dgm:spPr/>
    </dgm:pt>
    <dgm:pt modelId="{95C385F9-EE5B-4B4C-9188-978B13CD09C5}" type="pres">
      <dgm:prSet presAssocID="{B97B5C93-7501-4556-8B83-8F5CA199951C}" presName="Name17" presStyleLbl="parChTrans1D3" presStyleIdx="3" presStyleCnt="5"/>
      <dgm:spPr/>
      <dgm:t>
        <a:bodyPr/>
        <a:lstStyle/>
        <a:p>
          <a:endParaRPr lang="cs-CZ"/>
        </a:p>
      </dgm:t>
    </dgm:pt>
    <dgm:pt modelId="{4DB51D22-6626-485E-87BA-73A2B47CD320}" type="pres">
      <dgm:prSet presAssocID="{2D14FC2A-8D57-4152-95D0-2D6F33B8E3C5}" presName="hierRoot3" presStyleCnt="0"/>
      <dgm:spPr/>
    </dgm:pt>
    <dgm:pt modelId="{226EB822-4278-49D6-8B44-6D86A8EB763F}" type="pres">
      <dgm:prSet presAssocID="{2D14FC2A-8D57-4152-95D0-2D6F33B8E3C5}" presName="composite3" presStyleCnt="0"/>
      <dgm:spPr/>
    </dgm:pt>
    <dgm:pt modelId="{C662FC68-B8A7-4C43-8234-92A4EF16E839}" type="pres">
      <dgm:prSet presAssocID="{2D14FC2A-8D57-4152-95D0-2D6F33B8E3C5}" presName="background3" presStyleLbl="node3" presStyleIdx="3" presStyleCnt="5"/>
      <dgm:spPr>
        <a:solidFill>
          <a:schemeClr val="bg2">
            <a:lumMod val="75000"/>
          </a:schemeClr>
        </a:solidFill>
      </dgm:spPr>
    </dgm:pt>
    <dgm:pt modelId="{9118DE2F-34E9-45F1-95F3-5AA03D55A33C}" type="pres">
      <dgm:prSet presAssocID="{2D14FC2A-8D57-4152-95D0-2D6F33B8E3C5}" presName="text3" presStyleLbl="fgAcc3" presStyleIdx="3" presStyleCnt="5" custLinFactNeighborX="9009" custLinFactNeighborY="1074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F5B9494-B529-4BD3-BCFF-79D3D5610E1F}" type="pres">
      <dgm:prSet presAssocID="{2D14FC2A-8D57-4152-95D0-2D6F33B8E3C5}" presName="hierChild4" presStyleCnt="0"/>
      <dgm:spPr/>
    </dgm:pt>
    <dgm:pt modelId="{029ADF9A-2E8C-4346-A795-0088F54785F0}" type="pres">
      <dgm:prSet presAssocID="{F57BEF54-A505-4082-A1EF-EDE2772EBFAE}" presName="Name17" presStyleLbl="parChTrans1D3" presStyleIdx="4" presStyleCnt="5"/>
      <dgm:spPr/>
      <dgm:t>
        <a:bodyPr/>
        <a:lstStyle/>
        <a:p>
          <a:endParaRPr lang="cs-CZ"/>
        </a:p>
      </dgm:t>
    </dgm:pt>
    <dgm:pt modelId="{55BBD22F-85C9-40E0-8C0C-12C17F46963A}" type="pres">
      <dgm:prSet presAssocID="{2302B0CE-01BC-4D43-9CBA-07455BEC8BCC}" presName="hierRoot3" presStyleCnt="0"/>
      <dgm:spPr/>
    </dgm:pt>
    <dgm:pt modelId="{7086508B-F194-42AB-A3DC-214598B66EB9}" type="pres">
      <dgm:prSet presAssocID="{2302B0CE-01BC-4D43-9CBA-07455BEC8BCC}" presName="composite3" presStyleCnt="0"/>
      <dgm:spPr/>
    </dgm:pt>
    <dgm:pt modelId="{495748B8-6E1B-47BF-9448-C0FBBAA12E87}" type="pres">
      <dgm:prSet presAssocID="{2302B0CE-01BC-4D43-9CBA-07455BEC8BCC}" presName="background3" presStyleLbl="node3" presStyleIdx="4" presStyleCnt="5"/>
      <dgm:spPr>
        <a:solidFill>
          <a:schemeClr val="bg2">
            <a:lumMod val="75000"/>
          </a:schemeClr>
        </a:solidFill>
      </dgm:spPr>
    </dgm:pt>
    <dgm:pt modelId="{312E5691-2F47-48B8-8897-7C5CDE535820}" type="pres">
      <dgm:prSet presAssocID="{2302B0CE-01BC-4D43-9CBA-07455BEC8BCC}" presName="text3" presStyleLbl="fgAcc3" presStyleIdx="4" presStyleCnt="5" custLinFactNeighborX="4918" custLinFactNeighborY="1074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E596B47-5E17-4D37-812D-5E299BD3906F}" type="pres">
      <dgm:prSet presAssocID="{2302B0CE-01BC-4D43-9CBA-07455BEC8BCC}" presName="hierChild4" presStyleCnt="0"/>
      <dgm:spPr/>
    </dgm:pt>
  </dgm:ptLst>
  <dgm:cxnLst>
    <dgm:cxn modelId="{171EBE1E-3C50-4A4F-B042-267140E02CD8}" srcId="{60E80D35-A387-4B41-8BDA-CFF793580377}" destId="{EB5FD790-E6A2-41FD-AE2B-72262FA51ADD}" srcOrd="1" destOrd="0" parTransId="{37A62B01-EAE5-4738-A484-A8A452B58A46}" sibTransId="{DEEC5A84-D8A6-46B9-B0E7-622BA156A331}"/>
    <dgm:cxn modelId="{6F7105B4-30FD-4F4E-B7E3-58E148A480C0}" srcId="{60E80D35-A387-4B41-8BDA-CFF793580377}" destId="{E89FE96A-8D8B-41FA-8BCA-EA7B3BCF8FEE}" srcOrd="0" destOrd="0" parTransId="{C1FD6E40-1AE8-4FC7-8B36-901FCA2969D2}" sibTransId="{FE236639-E13F-4F10-BCCE-EC6E2C1255DE}"/>
    <dgm:cxn modelId="{0E6772CE-641A-4867-AF9B-88DBCFA79B15}" srcId="{613785A4-3004-4C35-8D10-F1095FF162C9}" destId="{60E80D35-A387-4B41-8BDA-CFF793580377}" srcOrd="0" destOrd="0" parTransId="{A43CBA02-CEC0-43FB-8785-5D291295A7EC}" sibTransId="{FB9781FF-C0F2-48DF-A7CD-A320036EE168}"/>
    <dgm:cxn modelId="{F84AC093-AAB4-4236-A076-512E91449228}" type="presOf" srcId="{2302B0CE-01BC-4D43-9CBA-07455BEC8BCC}" destId="{312E5691-2F47-48B8-8897-7C5CDE535820}" srcOrd="0" destOrd="0" presId="urn:microsoft.com/office/officeart/2005/8/layout/hierarchy1"/>
    <dgm:cxn modelId="{78D7B0D8-8B39-45CC-972F-767CDEF34E15}" type="presOf" srcId="{2BC41E54-5462-4CFB-A7BF-98AAA0CB5465}" destId="{39C6C038-E254-4A30-BCC6-5484981D93B0}" srcOrd="0" destOrd="0" presId="urn:microsoft.com/office/officeart/2005/8/layout/hierarchy1"/>
    <dgm:cxn modelId="{2DAAB8AA-A8F9-425A-952A-3528419168F9}" type="presOf" srcId="{60E80D35-A387-4B41-8BDA-CFF793580377}" destId="{A48F25C2-2381-4F0E-A8C0-427659D3B67A}" srcOrd="0" destOrd="0" presId="urn:microsoft.com/office/officeart/2005/8/layout/hierarchy1"/>
    <dgm:cxn modelId="{4DA17B33-43B1-403A-8E8E-E056ADC5D930}" type="presOf" srcId="{92DF1BA2-6FDE-4F42-88A1-54B1781A5C33}" destId="{D55AAB55-700F-4E21-8B2B-79832A090F28}" srcOrd="0" destOrd="0" presId="urn:microsoft.com/office/officeart/2005/8/layout/hierarchy1"/>
    <dgm:cxn modelId="{CB1CC8B2-F290-4EF6-816D-87F4438E968A}" srcId="{E89FE96A-8D8B-41FA-8BCA-EA7B3BCF8FEE}" destId="{D94154EE-506B-4173-954A-A86E3D4032DE}" srcOrd="0" destOrd="0" parTransId="{C91F8635-2B27-411F-9A8D-B03D8CE346DA}" sibTransId="{546666FB-D1CC-4599-AE5C-51A24E4019FF}"/>
    <dgm:cxn modelId="{FE188B62-948A-47DE-B419-482AA89A5777}" srcId="{EB5FD790-E6A2-41FD-AE2B-72262FA51ADD}" destId="{2302B0CE-01BC-4D43-9CBA-07455BEC8BCC}" srcOrd="1" destOrd="0" parTransId="{F57BEF54-A505-4082-A1EF-EDE2772EBFAE}" sibTransId="{35066196-DE09-4035-9A0B-97D07CD1984C}"/>
    <dgm:cxn modelId="{3C0F19BF-CAC3-497F-ADCE-6E1736220C15}" type="presOf" srcId="{D94154EE-506B-4173-954A-A86E3D4032DE}" destId="{938DAD01-E2E2-4248-8A55-FAB58368EB6B}" srcOrd="0" destOrd="0" presId="urn:microsoft.com/office/officeart/2005/8/layout/hierarchy1"/>
    <dgm:cxn modelId="{C0194D31-C297-40CA-9F6A-9C96CD12E17E}" type="presOf" srcId="{F57BEF54-A505-4082-A1EF-EDE2772EBFAE}" destId="{029ADF9A-2E8C-4346-A795-0088F54785F0}" srcOrd="0" destOrd="0" presId="urn:microsoft.com/office/officeart/2005/8/layout/hierarchy1"/>
    <dgm:cxn modelId="{A00800FA-D7B5-40A6-A1E9-F9AD175C509F}" type="presOf" srcId="{C1FD6E40-1AE8-4FC7-8B36-901FCA2969D2}" destId="{EDB51D33-E3D0-4F00-A19F-43B29BB1FE2F}" srcOrd="0" destOrd="0" presId="urn:microsoft.com/office/officeart/2005/8/layout/hierarchy1"/>
    <dgm:cxn modelId="{463559FC-E907-4927-AC25-66838E76544A}" type="presOf" srcId="{ED01668C-821D-4370-BF47-BC86AE572E71}" destId="{392BFF43-EBA3-4217-84BD-40268AA24815}" srcOrd="0" destOrd="0" presId="urn:microsoft.com/office/officeart/2005/8/layout/hierarchy1"/>
    <dgm:cxn modelId="{BFEB5501-4DF8-42EB-AF57-CD2D2C7F2E0D}" type="presOf" srcId="{EB5FD790-E6A2-41FD-AE2B-72262FA51ADD}" destId="{F791185A-69AB-4E72-BDE3-1E1605443693}" srcOrd="0" destOrd="0" presId="urn:microsoft.com/office/officeart/2005/8/layout/hierarchy1"/>
    <dgm:cxn modelId="{B759AA69-CAA8-4B85-B3CA-B9187283BB57}" type="presOf" srcId="{E89FE96A-8D8B-41FA-8BCA-EA7B3BCF8FEE}" destId="{3FFFC0ED-6C3E-43A0-A71C-3D8BA4B2AC6D}" srcOrd="0" destOrd="0" presId="urn:microsoft.com/office/officeart/2005/8/layout/hierarchy1"/>
    <dgm:cxn modelId="{32BEF3D4-F078-4448-A7BF-25EC7A043089}" type="presOf" srcId="{37A62B01-EAE5-4738-A484-A8A452B58A46}" destId="{F4335BC2-2DCD-4E9B-8C1A-B18E35C80810}" srcOrd="0" destOrd="0" presId="urn:microsoft.com/office/officeart/2005/8/layout/hierarchy1"/>
    <dgm:cxn modelId="{233443EA-34E2-4BE7-95D0-C7390E7304B1}" type="presOf" srcId="{C91F8635-2B27-411F-9A8D-B03D8CE346DA}" destId="{550B56A4-FF94-4DF0-8D67-14CB29F5D23F}" srcOrd="0" destOrd="0" presId="urn:microsoft.com/office/officeart/2005/8/layout/hierarchy1"/>
    <dgm:cxn modelId="{37E5236F-D5FF-4501-994A-AC488B078FF2}" srcId="{E89FE96A-8D8B-41FA-8BCA-EA7B3BCF8FEE}" destId="{7B42F251-95B8-4AFA-BCB5-707C09E74AE6}" srcOrd="2" destOrd="0" parTransId="{ED01668C-821D-4370-BF47-BC86AE572E71}" sibTransId="{FFA771A1-9840-4593-B01E-2FEF40CFAF32}"/>
    <dgm:cxn modelId="{ADE84524-0971-4D8C-8BAA-44A3B9D2E44E}" type="presOf" srcId="{613785A4-3004-4C35-8D10-F1095FF162C9}" destId="{500F2B71-2A0A-4D5F-B208-086D91F7DFEE}" srcOrd="0" destOrd="0" presId="urn:microsoft.com/office/officeart/2005/8/layout/hierarchy1"/>
    <dgm:cxn modelId="{0200154B-2339-4A48-A64B-66755ED552CE}" type="presOf" srcId="{7B42F251-95B8-4AFA-BCB5-707C09E74AE6}" destId="{99FAA371-2147-499D-99B5-5D83456D18E7}" srcOrd="0" destOrd="0" presId="urn:microsoft.com/office/officeart/2005/8/layout/hierarchy1"/>
    <dgm:cxn modelId="{3D30BABD-8EAD-4A29-85E3-7C3BF679ACE7}" type="presOf" srcId="{B97B5C93-7501-4556-8B83-8F5CA199951C}" destId="{95C385F9-EE5B-4B4C-9188-978B13CD09C5}" srcOrd="0" destOrd="0" presId="urn:microsoft.com/office/officeart/2005/8/layout/hierarchy1"/>
    <dgm:cxn modelId="{57051961-1FEF-4871-83F5-551B6C2CDD39}" srcId="{E89FE96A-8D8B-41FA-8BCA-EA7B3BCF8FEE}" destId="{2BC41E54-5462-4CFB-A7BF-98AAA0CB5465}" srcOrd="1" destOrd="0" parTransId="{92DF1BA2-6FDE-4F42-88A1-54B1781A5C33}" sibTransId="{50E8903E-7228-45FE-9BB0-2972C073A65C}"/>
    <dgm:cxn modelId="{0434ABDF-E27D-428D-95B5-2F323B984A91}" srcId="{EB5FD790-E6A2-41FD-AE2B-72262FA51ADD}" destId="{2D14FC2A-8D57-4152-95D0-2D6F33B8E3C5}" srcOrd="0" destOrd="0" parTransId="{B97B5C93-7501-4556-8B83-8F5CA199951C}" sibTransId="{D80DF8D5-A8B9-4F5C-96B1-12AB1C960F3A}"/>
    <dgm:cxn modelId="{1B236DCE-D438-4BEE-A380-FC54F2DFB47E}" type="presOf" srcId="{2D14FC2A-8D57-4152-95D0-2D6F33B8E3C5}" destId="{9118DE2F-34E9-45F1-95F3-5AA03D55A33C}" srcOrd="0" destOrd="0" presId="urn:microsoft.com/office/officeart/2005/8/layout/hierarchy1"/>
    <dgm:cxn modelId="{75CC9586-D94B-4EB9-BC54-69E658792B87}" type="presParOf" srcId="{500F2B71-2A0A-4D5F-B208-086D91F7DFEE}" destId="{54E56527-869D-4EB7-B8DE-C779358D9F10}" srcOrd="0" destOrd="0" presId="urn:microsoft.com/office/officeart/2005/8/layout/hierarchy1"/>
    <dgm:cxn modelId="{7F99B843-5B2A-424B-AF2D-49FB7A60BC98}" type="presParOf" srcId="{54E56527-869D-4EB7-B8DE-C779358D9F10}" destId="{9DC31254-5EB7-46E6-A0EC-FC05B6608B35}" srcOrd="0" destOrd="0" presId="urn:microsoft.com/office/officeart/2005/8/layout/hierarchy1"/>
    <dgm:cxn modelId="{FE8166C9-17F8-4F68-A61B-8B0121458FE1}" type="presParOf" srcId="{9DC31254-5EB7-46E6-A0EC-FC05B6608B35}" destId="{4485A797-7CD1-460B-B8C9-ED5ABAE48E80}" srcOrd="0" destOrd="0" presId="urn:microsoft.com/office/officeart/2005/8/layout/hierarchy1"/>
    <dgm:cxn modelId="{39499694-614D-479E-8EA7-A8EBF8EA2470}" type="presParOf" srcId="{9DC31254-5EB7-46E6-A0EC-FC05B6608B35}" destId="{A48F25C2-2381-4F0E-A8C0-427659D3B67A}" srcOrd="1" destOrd="0" presId="urn:microsoft.com/office/officeart/2005/8/layout/hierarchy1"/>
    <dgm:cxn modelId="{74FB249C-BE8E-4237-B1A6-0A9CD0ACAB1C}" type="presParOf" srcId="{54E56527-869D-4EB7-B8DE-C779358D9F10}" destId="{8161E47E-F3C4-419F-9F8D-779C13AA066F}" srcOrd="1" destOrd="0" presId="urn:microsoft.com/office/officeart/2005/8/layout/hierarchy1"/>
    <dgm:cxn modelId="{CE9011EC-3E37-4A68-92E7-E4C34AD77F12}" type="presParOf" srcId="{8161E47E-F3C4-419F-9F8D-779C13AA066F}" destId="{EDB51D33-E3D0-4F00-A19F-43B29BB1FE2F}" srcOrd="0" destOrd="0" presId="urn:microsoft.com/office/officeart/2005/8/layout/hierarchy1"/>
    <dgm:cxn modelId="{32B32723-B54C-4C2C-BAF0-7B15894C17C4}" type="presParOf" srcId="{8161E47E-F3C4-419F-9F8D-779C13AA066F}" destId="{F101C5EE-52CA-42ED-BB25-1D793821E1AC}" srcOrd="1" destOrd="0" presId="urn:microsoft.com/office/officeart/2005/8/layout/hierarchy1"/>
    <dgm:cxn modelId="{773E3316-912C-4BDC-B140-4E1B775AA1A7}" type="presParOf" srcId="{F101C5EE-52CA-42ED-BB25-1D793821E1AC}" destId="{0E4D4EC5-A33B-4250-BCD1-0F9A127B0FB6}" srcOrd="0" destOrd="0" presId="urn:microsoft.com/office/officeart/2005/8/layout/hierarchy1"/>
    <dgm:cxn modelId="{FE15EADB-7A97-4B0D-946D-1283FC85E6AA}" type="presParOf" srcId="{0E4D4EC5-A33B-4250-BCD1-0F9A127B0FB6}" destId="{264ACC09-9EFB-4358-BD41-226545496520}" srcOrd="0" destOrd="0" presId="urn:microsoft.com/office/officeart/2005/8/layout/hierarchy1"/>
    <dgm:cxn modelId="{8863FDD2-14E1-4B76-8EE1-55F1B2BC4E52}" type="presParOf" srcId="{0E4D4EC5-A33B-4250-BCD1-0F9A127B0FB6}" destId="{3FFFC0ED-6C3E-43A0-A71C-3D8BA4B2AC6D}" srcOrd="1" destOrd="0" presId="urn:microsoft.com/office/officeart/2005/8/layout/hierarchy1"/>
    <dgm:cxn modelId="{6DEB1E43-8AA9-4E86-9D07-E567D9E7137D}" type="presParOf" srcId="{F101C5EE-52CA-42ED-BB25-1D793821E1AC}" destId="{1DD13290-F9A7-47FD-AA26-509B3F020336}" srcOrd="1" destOrd="0" presId="urn:microsoft.com/office/officeart/2005/8/layout/hierarchy1"/>
    <dgm:cxn modelId="{3EA25470-61DA-4EBC-B722-FDB77C6C74C6}" type="presParOf" srcId="{1DD13290-F9A7-47FD-AA26-509B3F020336}" destId="{550B56A4-FF94-4DF0-8D67-14CB29F5D23F}" srcOrd="0" destOrd="0" presId="urn:microsoft.com/office/officeart/2005/8/layout/hierarchy1"/>
    <dgm:cxn modelId="{9E78696F-07FE-4405-8EE9-F1A0B6203139}" type="presParOf" srcId="{1DD13290-F9A7-47FD-AA26-509B3F020336}" destId="{0EC6E2B2-4398-419F-9786-95D902B6773D}" srcOrd="1" destOrd="0" presId="urn:microsoft.com/office/officeart/2005/8/layout/hierarchy1"/>
    <dgm:cxn modelId="{926FFD5F-E02B-46DD-B29F-49B3C8047ACB}" type="presParOf" srcId="{0EC6E2B2-4398-419F-9786-95D902B6773D}" destId="{1507A989-6FEF-4868-9C44-B1B991F5351A}" srcOrd="0" destOrd="0" presId="urn:microsoft.com/office/officeart/2005/8/layout/hierarchy1"/>
    <dgm:cxn modelId="{5190BADC-32CB-4E5D-9BC9-3977AF1D5BB2}" type="presParOf" srcId="{1507A989-6FEF-4868-9C44-B1B991F5351A}" destId="{A160C232-31CF-4794-B5C9-CE686E4D13BA}" srcOrd="0" destOrd="0" presId="urn:microsoft.com/office/officeart/2005/8/layout/hierarchy1"/>
    <dgm:cxn modelId="{3E8F49CB-B6BD-4A08-BB44-43AEE978890C}" type="presParOf" srcId="{1507A989-6FEF-4868-9C44-B1B991F5351A}" destId="{938DAD01-E2E2-4248-8A55-FAB58368EB6B}" srcOrd="1" destOrd="0" presId="urn:microsoft.com/office/officeart/2005/8/layout/hierarchy1"/>
    <dgm:cxn modelId="{18D54AFC-A64E-4D7C-9570-F9FA22029039}" type="presParOf" srcId="{0EC6E2B2-4398-419F-9786-95D902B6773D}" destId="{D2B088A0-2FC1-4BB8-B2BA-34F60624D9E4}" srcOrd="1" destOrd="0" presId="urn:microsoft.com/office/officeart/2005/8/layout/hierarchy1"/>
    <dgm:cxn modelId="{5085ADCB-C028-4439-B3C8-1F67FA4E813C}" type="presParOf" srcId="{1DD13290-F9A7-47FD-AA26-509B3F020336}" destId="{D55AAB55-700F-4E21-8B2B-79832A090F28}" srcOrd="2" destOrd="0" presId="urn:microsoft.com/office/officeart/2005/8/layout/hierarchy1"/>
    <dgm:cxn modelId="{57D5CB92-8F7F-486A-B68C-7D9C10BE16FB}" type="presParOf" srcId="{1DD13290-F9A7-47FD-AA26-509B3F020336}" destId="{D740F6A6-1996-4327-8777-9977A931D6DD}" srcOrd="3" destOrd="0" presId="urn:microsoft.com/office/officeart/2005/8/layout/hierarchy1"/>
    <dgm:cxn modelId="{2C3BD1B0-65C9-4C77-880A-76461B16EBC9}" type="presParOf" srcId="{D740F6A6-1996-4327-8777-9977A931D6DD}" destId="{7B6275AE-5FBB-4D3F-A65F-497429F08E8D}" srcOrd="0" destOrd="0" presId="urn:microsoft.com/office/officeart/2005/8/layout/hierarchy1"/>
    <dgm:cxn modelId="{20D54CAF-FBD6-4766-8FF0-3559297F703D}" type="presParOf" srcId="{7B6275AE-5FBB-4D3F-A65F-497429F08E8D}" destId="{0DFBCBDD-163F-41C2-9198-902020F39B52}" srcOrd="0" destOrd="0" presId="urn:microsoft.com/office/officeart/2005/8/layout/hierarchy1"/>
    <dgm:cxn modelId="{43E0DA9B-A7AF-4342-8645-81369EBFDE71}" type="presParOf" srcId="{7B6275AE-5FBB-4D3F-A65F-497429F08E8D}" destId="{39C6C038-E254-4A30-BCC6-5484981D93B0}" srcOrd="1" destOrd="0" presId="urn:microsoft.com/office/officeart/2005/8/layout/hierarchy1"/>
    <dgm:cxn modelId="{F153C716-09E2-4A51-8133-BA5FB12A36FA}" type="presParOf" srcId="{D740F6A6-1996-4327-8777-9977A931D6DD}" destId="{A4F66A31-5615-44A7-9FFC-F29AAB01253A}" srcOrd="1" destOrd="0" presId="urn:microsoft.com/office/officeart/2005/8/layout/hierarchy1"/>
    <dgm:cxn modelId="{5C4483B6-1042-45E1-84C3-866033222CEF}" type="presParOf" srcId="{1DD13290-F9A7-47FD-AA26-509B3F020336}" destId="{392BFF43-EBA3-4217-84BD-40268AA24815}" srcOrd="4" destOrd="0" presId="urn:microsoft.com/office/officeart/2005/8/layout/hierarchy1"/>
    <dgm:cxn modelId="{754B5CD2-542C-405F-81E2-4320958A9F7B}" type="presParOf" srcId="{1DD13290-F9A7-47FD-AA26-509B3F020336}" destId="{2989A7E4-8FBE-4554-A7A8-E4F815D8BF0D}" srcOrd="5" destOrd="0" presId="urn:microsoft.com/office/officeart/2005/8/layout/hierarchy1"/>
    <dgm:cxn modelId="{7B3A9E6E-6FB5-4D2E-994E-27E05D4FFAC3}" type="presParOf" srcId="{2989A7E4-8FBE-4554-A7A8-E4F815D8BF0D}" destId="{E1D098BF-1189-4B3E-8C2B-10452F9300DD}" srcOrd="0" destOrd="0" presId="urn:microsoft.com/office/officeart/2005/8/layout/hierarchy1"/>
    <dgm:cxn modelId="{3FC52DD1-774B-4026-8E2C-FFF70013605B}" type="presParOf" srcId="{E1D098BF-1189-4B3E-8C2B-10452F9300DD}" destId="{41090A29-28C7-447B-81A4-02B0BC1494AE}" srcOrd="0" destOrd="0" presId="urn:microsoft.com/office/officeart/2005/8/layout/hierarchy1"/>
    <dgm:cxn modelId="{5EA24514-420C-48D3-9A1A-AD54A5F5E0A9}" type="presParOf" srcId="{E1D098BF-1189-4B3E-8C2B-10452F9300DD}" destId="{99FAA371-2147-499D-99B5-5D83456D18E7}" srcOrd="1" destOrd="0" presId="urn:microsoft.com/office/officeart/2005/8/layout/hierarchy1"/>
    <dgm:cxn modelId="{56B75D2D-0BD4-44AA-80A5-29529FFAE6E4}" type="presParOf" srcId="{2989A7E4-8FBE-4554-A7A8-E4F815D8BF0D}" destId="{9CDC340A-DDB6-449D-A270-84607D00A309}" srcOrd="1" destOrd="0" presId="urn:microsoft.com/office/officeart/2005/8/layout/hierarchy1"/>
    <dgm:cxn modelId="{B082677F-4540-4AEA-B1C2-B497DAD503C2}" type="presParOf" srcId="{8161E47E-F3C4-419F-9F8D-779C13AA066F}" destId="{F4335BC2-2DCD-4E9B-8C1A-B18E35C80810}" srcOrd="2" destOrd="0" presId="urn:microsoft.com/office/officeart/2005/8/layout/hierarchy1"/>
    <dgm:cxn modelId="{0CC39FD8-D6F4-49E0-BD17-709D9DA2E632}" type="presParOf" srcId="{8161E47E-F3C4-419F-9F8D-779C13AA066F}" destId="{AC550AA2-D05A-46F7-AEAE-A0162979D4C4}" srcOrd="3" destOrd="0" presId="urn:microsoft.com/office/officeart/2005/8/layout/hierarchy1"/>
    <dgm:cxn modelId="{B2089332-C161-4B31-837C-7F1379203B7D}" type="presParOf" srcId="{AC550AA2-D05A-46F7-AEAE-A0162979D4C4}" destId="{EDAB7599-F3E7-4A64-863E-3A4199C92DBE}" srcOrd="0" destOrd="0" presId="urn:microsoft.com/office/officeart/2005/8/layout/hierarchy1"/>
    <dgm:cxn modelId="{3EBCBDFE-42DE-45FE-B637-9C5E4BAA6281}" type="presParOf" srcId="{EDAB7599-F3E7-4A64-863E-3A4199C92DBE}" destId="{41BFE82F-7D6A-450A-884B-3E824DDCB5FF}" srcOrd="0" destOrd="0" presId="urn:microsoft.com/office/officeart/2005/8/layout/hierarchy1"/>
    <dgm:cxn modelId="{7BCF9D75-9093-410A-8356-64E7E547FEFE}" type="presParOf" srcId="{EDAB7599-F3E7-4A64-863E-3A4199C92DBE}" destId="{F791185A-69AB-4E72-BDE3-1E1605443693}" srcOrd="1" destOrd="0" presId="urn:microsoft.com/office/officeart/2005/8/layout/hierarchy1"/>
    <dgm:cxn modelId="{13E00D10-05AD-44ED-83E3-12278E1CD7B3}" type="presParOf" srcId="{AC550AA2-D05A-46F7-AEAE-A0162979D4C4}" destId="{8B61B6FF-F1A5-4354-8E5B-D0F5F7BFA069}" srcOrd="1" destOrd="0" presId="urn:microsoft.com/office/officeart/2005/8/layout/hierarchy1"/>
    <dgm:cxn modelId="{B15A7EEA-D64E-4B79-8A57-A24F75677436}" type="presParOf" srcId="{8B61B6FF-F1A5-4354-8E5B-D0F5F7BFA069}" destId="{95C385F9-EE5B-4B4C-9188-978B13CD09C5}" srcOrd="0" destOrd="0" presId="urn:microsoft.com/office/officeart/2005/8/layout/hierarchy1"/>
    <dgm:cxn modelId="{31B4E10E-1DC0-4911-A49D-324FCE45E59A}" type="presParOf" srcId="{8B61B6FF-F1A5-4354-8E5B-D0F5F7BFA069}" destId="{4DB51D22-6626-485E-87BA-73A2B47CD320}" srcOrd="1" destOrd="0" presId="urn:microsoft.com/office/officeart/2005/8/layout/hierarchy1"/>
    <dgm:cxn modelId="{8FA88206-C81A-4DC4-8570-A65367789C3E}" type="presParOf" srcId="{4DB51D22-6626-485E-87BA-73A2B47CD320}" destId="{226EB822-4278-49D6-8B44-6D86A8EB763F}" srcOrd="0" destOrd="0" presId="urn:microsoft.com/office/officeart/2005/8/layout/hierarchy1"/>
    <dgm:cxn modelId="{75192FED-4891-47A6-B4D5-1E7A4F08BECB}" type="presParOf" srcId="{226EB822-4278-49D6-8B44-6D86A8EB763F}" destId="{C662FC68-B8A7-4C43-8234-92A4EF16E839}" srcOrd="0" destOrd="0" presId="urn:microsoft.com/office/officeart/2005/8/layout/hierarchy1"/>
    <dgm:cxn modelId="{E5E36804-231F-4409-A1E0-1CD6A4C7A87C}" type="presParOf" srcId="{226EB822-4278-49D6-8B44-6D86A8EB763F}" destId="{9118DE2F-34E9-45F1-95F3-5AA03D55A33C}" srcOrd="1" destOrd="0" presId="urn:microsoft.com/office/officeart/2005/8/layout/hierarchy1"/>
    <dgm:cxn modelId="{A11FA40A-1348-45D1-A952-7FCD9F843F43}" type="presParOf" srcId="{4DB51D22-6626-485E-87BA-73A2B47CD320}" destId="{3F5B9494-B529-4BD3-BCFF-79D3D5610E1F}" srcOrd="1" destOrd="0" presId="urn:microsoft.com/office/officeart/2005/8/layout/hierarchy1"/>
    <dgm:cxn modelId="{2613AF49-FB93-4CCC-A0E5-83C6D013CA3B}" type="presParOf" srcId="{8B61B6FF-F1A5-4354-8E5B-D0F5F7BFA069}" destId="{029ADF9A-2E8C-4346-A795-0088F54785F0}" srcOrd="2" destOrd="0" presId="urn:microsoft.com/office/officeart/2005/8/layout/hierarchy1"/>
    <dgm:cxn modelId="{3B10786A-6171-4CFE-83ED-648CCDA8B45B}" type="presParOf" srcId="{8B61B6FF-F1A5-4354-8E5B-D0F5F7BFA069}" destId="{55BBD22F-85C9-40E0-8C0C-12C17F46963A}" srcOrd="3" destOrd="0" presId="urn:microsoft.com/office/officeart/2005/8/layout/hierarchy1"/>
    <dgm:cxn modelId="{58789A11-7002-4C76-AF46-E71EA186304D}" type="presParOf" srcId="{55BBD22F-85C9-40E0-8C0C-12C17F46963A}" destId="{7086508B-F194-42AB-A3DC-214598B66EB9}" srcOrd="0" destOrd="0" presId="urn:microsoft.com/office/officeart/2005/8/layout/hierarchy1"/>
    <dgm:cxn modelId="{6A8B583E-80CC-4D25-B1CA-C9CD6B5E66F6}" type="presParOf" srcId="{7086508B-F194-42AB-A3DC-214598B66EB9}" destId="{495748B8-6E1B-47BF-9448-C0FBBAA12E87}" srcOrd="0" destOrd="0" presId="urn:microsoft.com/office/officeart/2005/8/layout/hierarchy1"/>
    <dgm:cxn modelId="{A3AD17F8-E868-492B-B3A3-E92A41ED6AB3}" type="presParOf" srcId="{7086508B-F194-42AB-A3DC-214598B66EB9}" destId="{312E5691-2F47-48B8-8897-7C5CDE535820}" srcOrd="1" destOrd="0" presId="urn:microsoft.com/office/officeart/2005/8/layout/hierarchy1"/>
    <dgm:cxn modelId="{90EE07A9-3284-4E27-9DD3-1ABC7BA1486D}" type="presParOf" srcId="{55BBD22F-85C9-40E0-8C0C-12C17F46963A}" destId="{EE596B47-5E17-4D37-812D-5E299BD3906F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9ADF9A-2E8C-4346-A795-0088F54785F0}">
      <dsp:nvSpPr>
        <dsp:cNvPr id="0" name=""/>
        <dsp:cNvSpPr/>
      </dsp:nvSpPr>
      <dsp:spPr>
        <a:xfrm>
          <a:off x="5258075" y="2509812"/>
          <a:ext cx="2489465" cy="802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6966"/>
              </a:lnTo>
              <a:lnTo>
                <a:pt x="2489465" y="666966"/>
              </a:lnTo>
              <a:lnTo>
                <a:pt x="2489465" y="802400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C385F9-EE5B-4B4C-9188-978B13CD09C5}">
      <dsp:nvSpPr>
        <dsp:cNvPr id="0" name=""/>
        <dsp:cNvSpPr/>
      </dsp:nvSpPr>
      <dsp:spPr>
        <a:xfrm>
          <a:off x="5258075" y="2509812"/>
          <a:ext cx="833285" cy="802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6966"/>
              </a:lnTo>
              <a:lnTo>
                <a:pt x="833285" y="666966"/>
              </a:lnTo>
              <a:lnTo>
                <a:pt x="833285" y="802400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335BC2-2DCD-4E9B-8C1A-B18E35C80810}">
      <dsp:nvSpPr>
        <dsp:cNvPr id="0" name=""/>
        <dsp:cNvSpPr/>
      </dsp:nvSpPr>
      <dsp:spPr>
        <a:xfrm>
          <a:off x="3793465" y="838797"/>
          <a:ext cx="1464609" cy="7426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7236"/>
              </a:lnTo>
              <a:lnTo>
                <a:pt x="1464609" y="607236"/>
              </a:lnTo>
              <a:lnTo>
                <a:pt x="1464609" y="74267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2BFF43-EBA3-4217-84BD-40268AA24815}">
      <dsp:nvSpPr>
        <dsp:cNvPr id="0" name=""/>
        <dsp:cNvSpPr/>
      </dsp:nvSpPr>
      <dsp:spPr>
        <a:xfrm>
          <a:off x="1338948" y="2525492"/>
          <a:ext cx="2541955" cy="8282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2783"/>
              </a:lnTo>
              <a:lnTo>
                <a:pt x="2541955" y="692783"/>
              </a:lnTo>
              <a:lnTo>
                <a:pt x="2541955" y="828217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5AAB55-700F-4E21-8B2B-79832A090F28}">
      <dsp:nvSpPr>
        <dsp:cNvPr id="0" name=""/>
        <dsp:cNvSpPr/>
      </dsp:nvSpPr>
      <dsp:spPr>
        <a:xfrm>
          <a:off x="1338948" y="2525492"/>
          <a:ext cx="813770" cy="8264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1028"/>
              </a:lnTo>
              <a:lnTo>
                <a:pt x="813770" y="691028"/>
              </a:lnTo>
              <a:lnTo>
                <a:pt x="813770" y="826463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B56A4-FF94-4DF0-8D67-14CB29F5D23F}">
      <dsp:nvSpPr>
        <dsp:cNvPr id="0" name=""/>
        <dsp:cNvSpPr/>
      </dsp:nvSpPr>
      <dsp:spPr>
        <a:xfrm>
          <a:off x="502093" y="2525492"/>
          <a:ext cx="836855" cy="814014"/>
        </a:xfrm>
        <a:custGeom>
          <a:avLst/>
          <a:gdLst/>
          <a:ahLst/>
          <a:cxnLst/>
          <a:rect l="0" t="0" r="0" b="0"/>
          <a:pathLst>
            <a:path>
              <a:moveTo>
                <a:pt x="836855" y="0"/>
              </a:moveTo>
              <a:lnTo>
                <a:pt x="836855" y="678579"/>
              </a:lnTo>
              <a:lnTo>
                <a:pt x="0" y="678579"/>
              </a:lnTo>
              <a:lnTo>
                <a:pt x="0" y="814014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B51D33-E3D0-4F00-A19F-43B29BB1FE2F}">
      <dsp:nvSpPr>
        <dsp:cNvPr id="0" name=""/>
        <dsp:cNvSpPr/>
      </dsp:nvSpPr>
      <dsp:spPr>
        <a:xfrm>
          <a:off x="1338948" y="838797"/>
          <a:ext cx="2454516" cy="758350"/>
        </a:xfrm>
        <a:custGeom>
          <a:avLst/>
          <a:gdLst/>
          <a:ahLst/>
          <a:cxnLst/>
          <a:rect l="0" t="0" r="0" b="0"/>
          <a:pathLst>
            <a:path>
              <a:moveTo>
                <a:pt x="2454516" y="0"/>
              </a:moveTo>
              <a:lnTo>
                <a:pt x="2454516" y="622916"/>
              </a:lnTo>
              <a:lnTo>
                <a:pt x="0" y="622916"/>
              </a:lnTo>
              <a:lnTo>
                <a:pt x="0" y="75835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85A797-7CD1-460B-B8C9-ED5ABAE48E80}">
      <dsp:nvSpPr>
        <dsp:cNvPr id="0" name=""/>
        <dsp:cNvSpPr/>
      </dsp:nvSpPr>
      <dsp:spPr>
        <a:xfrm>
          <a:off x="3062485" y="-89546"/>
          <a:ext cx="1461959" cy="92834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F25C2-2381-4F0E-A8C0-427659D3B67A}">
      <dsp:nvSpPr>
        <dsp:cNvPr id="0" name=""/>
        <dsp:cNvSpPr/>
      </dsp:nvSpPr>
      <dsp:spPr>
        <a:xfrm>
          <a:off x="3224925" y="64771"/>
          <a:ext cx="1461959" cy="92834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MAJETEK</a:t>
          </a:r>
          <a:endParaRPr lang="cs-CZ" sz="2400" kern="1200" dirty="0"/>
        </a:p>
      </dsp:txBody>
      <dsp:txXfrm>
        <a:off x="3224925" y="64771"/>
        <a:ext cx="1461959" cy="928344"/>
      </dsp:txXfrm>
    </dsp:sp>
    <dsp:sp modelId="{264ACC09-9EFB-4358-BD41-226545496520}">
      <dsp:nvSpPr>
        <dsp:cNvPr id="0" name=""/>
        <dsp:cNvSpPr/>
      </dsp:nvSpPr>
      <dsp:spPr>
        <a:xfrm>
          <a:off x="607969" y="1597148"/>
          <a:ext cx="1461959" cy="928344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FFC0ED-6C3E-43A0-A71C-3D8BA4B2AC6D}">
      <dsp:nvSpPr>
        <dsp:cNvPr id="0" name=""/>
        <dsp:cNvSpPr/>
      </dsp:nvSpPr>
      <dsp:spPr>
        <a:xfrm>
          <a:off x="770409" y="1751465"/>
          <a:ext cx="1461959" cy="92834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>
        <a:off x="770409" y="1751465"/>
        <a:ext cx="1461959" cy="928344"/>
      </dsp:txXfrm>
    </dsp:sp>
    <dsp:sp modelId="{A160C232-31CF-4794-B5C9-CE686E4D13BA}">
      <dsp:nvSpPr>
        <dsp:cNvPr id="0" name=""/>
        <dsp:cNvSpPr/>
      </dsp:nvSpPr>
      <dsp:spPr>
        <a:xfrm>
          <a:off x="-162439" y="3339506"/>
          <a:ext cx="1329067" cy="92834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DAD01-E2E2-4248-8A55-FAB58368EB6B}">
      <dsp:nvSpPr>
        <dsp:cNvPr id="0" name=""/>
        <dsp:cNvSpPr/>
      </dsp:nvSpPr>
      <dsp:spPr>
        <a:xfrm>
          <a:off x="0" y="3493824"/>
          <a:ext cx="1329067" cy="92834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>
        <a:off x="0" y="3493824"/>
        <a:ext cx="1329067" cy="928344"/>
      </dsp:txXfrm>
    </dsp:sp>
    <dsp:sp modelId="{0DFBCBDD-163F-41C2-9198-902020F39B52}">
      <dsp:nvSpPr>
        <dsp:cNvPr id="0" name=""/>
        <dsp:cNvSpPr/>
      </dsp:nvSpPr>
      <dsp:spPr>
        <a:xfrm>
          <a:off x="1421739" y="3351955"/>
          <a:ext cx="1461959" cy="92834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6C038-E254-4A30-BCC6-5484981D93B0}">
      <dsp:nvSpPr>
        <dsp:cNvPr id="0" name=""/>
        <dsp:cNvSpPr/>
      </dsp:nvSpPr>
      <dsp:spPr>
        <a:xfrm>
          <a:off x="1584179" y="3506273"/>
          <a:ext cx="1461959" cy="92834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rodinný</a:t>
          </a:r>
          <a:endParaRPr lang="cs-CZ" sz="2400" kern="1200" dirty="0"/>
        </a:p>
      </dsp:txBody>
      <dsp:txXfrm>
        <a:off x="1584179" y="3506273"/>
        <a:ext cx="1461959" cy="928344"/>
      </dsp:txXfrm>
    </dsp:sp>
    <dsp:sp modelId="{41090A29-28C7-447B-81A4-02B0BC1494AE}">
      <dsp:nvSpPr>
        <dsp:cNvPr id="0" name=""/>
        <dsp:cNvSpPr/>
      </dsp:nvSpPr>
      <dsp:spPr>
        <a:xfrm>
          <a:off x="3149924" y="3353710"/>
          <a:ext cx="1461959" cy="92834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FAA371-2147-499D-99B5-5D83456D18E7}">
      <dsp:nvSpPr>
        <dsp:cNvPr id="0" name=""/>
        <dsp:cNvSpPr/>
      </dsp:nvSpPr>
      <dsp:spPr>
        <a:xfrm>
          <a:off x="3312364" y="3508027"/>
          <a:ext cx="1461959" cy="92834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>
        <a:off x="3312364" y="3508027"/>
        <a:ext cx="1461959" cy="928344"/>
      </dsp:txXfrm>
    </dsp:sp>
    <dsp:sp modelId="{41BFE82F-7D6A-450A-884B-3E824DDCB5FF}">
      <dsp:nvSpPr>
        <dsp:cNvPr id="0" name=""/>
        <dsp:cNvSpPr/>
      </dsp:nvSpPr>
      <dsp:spPr>
        <a:xfrm>
          <a:off x="4527095" y="1581468"/>
          <a:ext cx="1461959" cy="928344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1185A-69AB-4E72-BDE3-1E1605443693}">
      <dsp:nvSpPr>
        <dsp:cNvPr id="0" name=""/>
        <dsp:cNvSpPr/>
      </dsp:nvSpPr>
      <dsp:spPr>
        <a:xfrm>
          <a:off x="4689535" y="1735786"/>
          <a:ext cx="1461959" cy="92834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veřejný</a:t>
          </a:r>
          <a:endParaRPr lang="cs-CZ" sz="2400" kern="1200" dirty="0"/>
        </a:p>
      </dsp:txBody>
      <dsp:txXfrm>
        <a:off x="4689535" y="1735786"/>
        <a:ext cx="1461959" cy="928344"/>
      </dsp:txXfrm>
    </dsp:sp>
    <dsp:sp modelId="{C662FC68-B8A7-4C43-8234-92A4EF16E839}">
      <dsp:nvSpPr>
        <dsp:cNvPr id="0" name=""/>
        <dsp:cNvSpPr/>
      </dsp:nvSpPr>
      <dsp:spPr>
        <a:xfrm>
          <a:off x="5360381" y="3312213"/>
          <a:ext cx="1461959" cy="92834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18DE2F-34E9-45F1-95F3-5AA03D55A33C}">
      <dsp:nvSpPr>
        <dsp:cNvPr id="0" name=""/>
        <dsp:cNvSpPr/>
      </dsp:nvSpPr>
      <dsp:spPr>
        <a:xfrm>
          <a:off x="5522821" y="3466530"/>
          <a:ext cx="1461959" cy="92834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>
        <a:off x="5522821" y="3466530"/>
        <a:ext cx="1461959" cy="928344"/>
      </dsp:txXfrm>
    </dsp:sp>
    <dsp:sp modelId="{495748B8-6E1B-47BF-9448-C0FBBAA12E87}">
      <dsp:nvSpPr>
        <dsp:cNvPr id="0" name=""/>
        <dsp:cNvSpPr/>
      </dsp:nvSpPr>
      <dsp:spPr>
        <a:xfrm>
          <a:off x="7016560" y="3312213"/>
          <a:ext cx="1461959" cy="92834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2E5691-2F47-48B8-8897-7C5CDE535820}">
      <dsp:nvSpPr>
        <dsp:cNvPr id="0" name=""/>
        <dsp:cNvSpPr/>
      </dsp:nvSpPr>
      <dsp:spPr>
        <a:xfrm>
          <a:off x="7179000" y="3466530"/>
          <a:ext cx="1461959" cy="92834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státní</a:t>
          </a:r>
          <a:endParaRPr lang="cs-CZ" sz="2400" kern="1200" dirty="0"/>
        </a:p>
      </dsp:txBody>
      <dsp:txXfrm>
        <a:off x="7179000" y="3466530"/>
        <a:ext cx="1461959" cy="9283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F3163-3066-4BD1-886D-6707DBF968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7C93C-57FC-4E4F-814B-02D333343E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1830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3779C61-14C1-4E93-A097-4C25BC82BEC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23664D-3E20-4279-B7AA-DF69685EF2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403648" y="692696"/>
            <a:ext cx="7304856" cy="2376264"/>
          </a:xfr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Člověk a svět práce,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Finanční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gramotnost, Všechno má svého majitele – Vlastníci majetku (prezentace)</a:t>
            </a:r>
            <a:b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Autor: Mgr. Helena </a:t>
            </a:r>
            <a:r>
              <a:rPr lang="cs-CZ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Foldinová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Název a číslo materiálu: </a:t>
            </a:r>
            <a:r>
              <a:rPr lang="cs-CZ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VY_62_INOVACE_01/I.SADA</a:t>
            </a:r>
            <a:r>
              <a:rPr lang="cs-CZ" sz="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03648" y="3212976"/>
            <a:ext cx="7272808" cy="1512490"/>
          </a:xfrm>
          <a:noFill/>
          <a:ln w="22225"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600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Prezentace je určena pro žáky 9.ročníku, slouží k </a:t>
            </a: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výkladu učiva Vlastníci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majetku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Období: září – prosinec 2011</a:t>
            </a:r>
            <a:endParaRPr lang="cs-CZ" sz="2200" i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8625" y="51577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Vlastníci majetku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Ten, komu něco patří, se nazývá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majitel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Clr>
                <a:srgbClr val="FF0000"/>
              </a:buClr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Ten, kdo vlastní danou věc současně s více</a:t>
            </a:r>
          </a:p>
          <a:p>
            <a:pPr>
              <a:buClr>
                <a:srgbClr val="FF0000"/>
              </a:buCl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lidmi, označuje se každý z nich jako</a:t>
            </a:r>
          </a:p>
          <a:p>
            <a:pPr>
              <a:buClr>
                <a:srgbClr val="FF0000"/>
              </a:buClr>
              <a:buNone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	 spoluvlastník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052736"/>
            <a:ext cx="7498080" cy="5411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Majetek může být ve vlastnictví:</a:t>
            </a:r>
          </a:p>
          <a:p>
            <a:pPr>
              <a:buNone/>
            </a:pPr>
            <a:endParaRPr lang="cs-CZ" sz="700" b="1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jednotlivců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skupin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(rodina, podnik, obec, stát).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836712"/>
            <a:ext cx="7740352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Podle vlastníků majetku rozlišujeme tedy majetek:</a:t>
            </a:r>
          </a:p>
          <a:p>
            <a:pPr>
              <a:buNone/>
            </a:pPr>
            <a:endParaRPr lang="cs-CZ" sz="7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osobní</a:t>
            </a: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rodinný</a:t>
            </a: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podnikový</a:t>
            </a: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obecní</a:t>
            </a:r>
          </a:p>
          <a:p>
            <a:pPr>
              <a:buClr>
                <a:srgbClr val="FF0000"/>
              </a:buClr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státní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Osobní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cs-CZ" sz="2400" dirty="0" smtClean="0"/>
              <a:t>Zahrnuje všechno, co vlastní jednotlivý člověk, co slouží především jeho osobním potřebám.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Rodinný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Zahrnuje všechno, co vlastní jednotliví členové rodiny.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Podnikový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Zahrnuje všechno, co patří podniku (firmě) a umožňuje mu podnikání v určité oblasti lidské činnosti.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Obecní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Zahrnuje všechno, co slouží všem obyvatelům obce.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Zahrnuje určitou část majetku, která patří státu, je to především hmotný majetek.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Úkol: </a:t>
            </a:r>
            <a:r>
              <a:rPr lang="cs-CZ" sz="3600" dirty="0" smtClean="0">
                <a:solidFill>
                  <a:schemeClr val="tx1"/>
                </a:solidFill>
              </a:rPr>
              <a:t>Podle obrázků urči druhy majetku.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420888"/>
            <a:ext cx="6736976" cy="3787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6948264" y="3501008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s</a:t>
            </a:r>
            <a:r>
              <a:rPr lang="cs-CZ" sz="3200" b="1" dirty="0" smtClean="0">
                <a:solidFill>
                  <a:srgbClr val="FF0000"/>
                </a:solidFill>
              </a:rPr>
              <a:t>tátní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62157"/>
          <a:stretch>
            <a:fillRect/>
          </a:stretch>
        </p:blipFill>
        <p:spPr bwMode="auto">
          <a:xfrm>
            <a:off x="1475656" y="1628800"/>
            <a:ext cx="7254648" cy="4116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4139952" y="404664"/>
            <a:ext cx="1639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osobní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rodinný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04664"/>
            <a:ext cx="4176464" cy="5853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6444208" y="2708920"/>
            <a:ext cx="1447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obecní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043608" y="0"/>
            <a:ext cx="8100392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 descr="C:\Users\Deniska\AppData\Local\Microsoft\Windows\Temporary Internet Files\Content.IE5\LD18J7Q0\MC90044180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92696"/>
            <a:ext cx="5404048" cy="540404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660232" y="2780928"/>
            <a:ext cx="14350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osobní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052736"/>
            <a:ext cx="7374123" cy="491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5868144" y="5013176"/>
            <a:ext cx="2116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podnikový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80728"/>
            <a:ext cx="7225947" cy="4815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2195736" y="1772816"/>
            <a:ext cx="1447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obecní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764704"/>
            <a:ext cx="6596335" cy="5277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1979712" y="1052736"/>
            <a:ext cx="12602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státní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288" y="44624"/>
            <a:ext cx="749808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Úkol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Doplň schéma.</a:t>
            </a:r>
            <a:endParaRPr lang="cs-CZ" sz="3200" dirty="0"/>
          </a:p>
        </p:txBody>
      </p:sp>
      <p:graphicFrame>
        <p:nvGraphicFramePr>
          <p:cNvPr id="7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1484784"/>
          <a:ext cx="86409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844824"/>
            <a:ext cx="8028384" cy="4800600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Fotografie a obrázky z galerie </a:t>
            </a:r>
            <a:r>
              <a:rPr lang="cs-CZ" sz="2200" dirty="0" smtClean="0">
                <a:latin typeface="Arial" pitchFamily="34" charset="0"/>
                <a:cs typeface="Arial" pitchFamily="34" charset="0"/>
                <a:hlinkClick r:id="rId2"/>
              </a:rPr>
              <a:t>www.office.</a:t>
            </a:r>
            <a:r>
              <a:rPr lang="cs-CZ" sz="2200" dirty="0" err="1" smtClean="0">
                <a:latin typeface="Arial" pitchFamily="34" charset="0"/>
                <a:cs typeface="Arial" pitchFamily="34" charset="0"/>
                <a:hlinkClick r:id="rId2"/>
              </a:rPr>
              <a:t>com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r>
              <a:rPr lang="cs-CZ" sz="2200" cap="all" dirty="0" smtClean="0">
                <a:latin typeface="Arial" pitchFamily="34" charset="0"/>
                <a:cs typeface="Arial" pitchFamily="34" charset="0"/>
              </a:rPr>
              <a:t>Skořepa, M. – Skořepová E.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Finanční a ekonomická gramotnost I.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Praha: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Scientia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, 2008. 16 s. ISBN 978-80-86960-40-1</a:t>
            </a:r>
          </a:p>
          <a:p>
            <a:pPr>
              <a:buClrTx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HORSKÁ, V. a kol. – Občanská výchova pro 6. a 7. ročník základní školy I.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Praha: Fortuna, 1997. 55 – 57 s. ISBN 80-7168-383-3</a:t>
            </a:r>
          </a:p>
          <a:p>
            <a:pPr>
              <a:buClrTx/>
            </a:pPr>
            <a:endParaRPr lang="cs-CZ" sz="600" dirty="0" smtClean="0"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94116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7"/>
          <p:cNvSpPr txBox="1">
            <a:spLocks/>
          </p:cNvSpPr>
          <p:nvPr/>
        </p:nvSpPr>
        <p:spPr>
          <a:xfrm>
            <a:off x="1187624" y="360040"/>
            <a:ext cx="6984776" cy="1268760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300" i="0" u="none" strike="noStrike" kern="1200" normalizeH="0" baseline="0" noProof="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300" i="0" u="none" strike="noStrike" kern="1200" normalizeH="0" baseline="0" noProof="0" dirty="0">
              <a:ln w="10541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310</TotalTime>
  <Words>258</Words>
  <Application>Microsoft Office PowerPoint</Application>
  <PresentationFormat>Předvádění na obrazovce (4:3)</PresentationFormat>
  <Paragraphs>50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Slunovrat</vt:lpstr>
      <vt:lpstr>Název školy: ZŠ Varnsdorf, Edisonova 2821, okres Děčín, příspěvková organizace Člověk a svět práce, Finanční gramotnost, Všechno má svého majitele – Vlastníci majetku (prezentace) Autor: Mgr. Helena Foldinová Název a číslo materiálu: VY_62_INOVACE_01/I.SADA </vt:lpstr>
      <vt:lpstr>Vlastníci majetku</vt:lpstr>
      <vt:lpstr>Snímek 3</vt:lpstr>
      <vt:lpstr>Snímek 4</vt:lpstr>
      <vt:lpstr>Osobní majetek</vt:lpstr>
      <vt:lpstr>Rodinný majetek</vt:lpstr>
      <vt:lpstr>Podnikový majetek</vt:lpstr>
      <vt:lpstr>Obecní majetek</vt:lpstr>
      <vt:lpstr>Státní majetek</vt:lpstr>
      <vt:lpstr>Úkol: Podle obrázků urči druhy majetku. </vt:lpstr>
      <vt:lpstr>Snímek 11</vt:lpstr>
      <vt:lpstr>Snímek 12</vt:lpstr>
      <vt:lpstr>Snímek 13</vt:lpstr>
      <vt:lpstr>Snímek 14</vt:lpstr>
      <vt:lpstr>Snímek 15</vt:lpstr>
      <vt:lpstr>Snímek 16</vt:lpstr>
      <vt:lpstr>Úkol: Doplň schéma.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Finanční gramotnost, Všechno má svého majitele – Vlastníci majetku (prezentace) Autor: Mgr. Helena Foldinová Název a číslo materiálu: VY_62_INOVACE__01/I.SADA</dc:title>
  <dc:creator>Hela</dc:creator>
  <cp:lastModifiedBy>Rumcajs</cp:lastModifiedBy>
  <cp:revision>30</cp:revision>
  <dcterms:created xsi:type="dcterms:W3CDTF">2011-11-06T13:06:00Z</dcterms:created>
  <dcterms:modified xsi:type="dcterms:W3CDTF">2012-05-15T17:04:04Z</dcterms:modified>
</cp:coreProperties>
</file>