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63" r:id="rId5"/>
    <p:sldId id="265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29" autoAdjust="0"/>
  </p:normalViewPr>
  <p:slideViewPr>
    <p:cSldViewPr>
      <p:cViewPr>
        <p:scale>
          <a:sx n="70" d="100"/>
          <a:sy n="70" d="100"/>
        </p:scale>
        <p:origin x="-138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A4E6E-38C9-4F81-83AF-CAAEEFD88D2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68419-A408-41EA-AD05-DA3B54842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87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http://www.fotoradce.cz/soubory/clanky/949/vlh0j2422b.jpg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368419-A408-41EA-AD05-DA3B5484221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060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http://upload.wikimedia.org/wikipedia/commons/thumb/4/41/B%C4%9Bl%C3%A1_Jesenick%C3%A1_%28Biela%29_-_Mikulovice.jpg/800px-B%C4%9Bl%C3%A1_Jesenick%C3%A1_%28Biela%29_-_Mikulovice.jpg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://www.hbfly.cz/storage/200904301126_STA42459.jpg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368419-A408-41EA-AD05-DA3B5484221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680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http://www.rybsvaz-ms.cz/katalog/rybarske-reviry/pstruhove-reviry/staric-1-mo-jesenik.html#</a:t>
            </a:r>
          </a:p>
          <a:p>
            <a:r>
              <a:rPr lang="cs-CZ" dirty="0" smtClean="0"/>
              <a:t>http://www.rybsvaz-ms.cz/katalog/rybarske-reviry/pstruhove-reviry/staric-1-mo-jesenik.html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368419-A408-41EA-AD05-DA3B5484221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680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http://www.muskareni.cz/img/img_fshr/473097_01.jpg</a:t>
            </a:r>
          </a:p>
          <a:p>
            <a:r>
              <a:rPr lang="cs-CZ" dirty="0" smtClean="0"/>
              <a:t>http://www.muskareni.cz/img/img_fshr/473097_06.jpg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368419-A408-41EA-AD05-DA3B5484221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68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118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78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90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92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118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5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6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203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093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666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228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8000">
              <a:schemeClr val="accent3"/>
            </a:gs>
            <a:gs pos="7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059C5-FD3A-4F75-94E9-0A8AB3042B0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E94E2-CB4F-4782-B643-A8591CECB6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92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4/41/B%C4%9Bl%C3%A1_Jesenick%C3%A1_%28Biela%29_-_Mikulovic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ybsvaz-ms.cz/katalog-obrazku/produkt-85/detail-staric-1-mo-jesenik-733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hyperlink" Target="http://www.rybsvaz-ms.cz/katalog-obrazku/produkt-85/detail-staric-1-mo-jesenik-735.jpg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>
                <a:latin typeface="+mn-lt"/>
              </a:rPr>
              <a:t>VY_32_INOVACE_296_</a:t>
            </a:r>
            <a:r>
              <a:rPr lang="cs-CZ" sz="3200" b="1" dirty="0" smtClean="0"/>
              <a:t>Jesenicko – řeky regionu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933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20.11.2011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6597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Přírodovědná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praktika,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Jesenicko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8402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63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2808311"/>
          </a:xfrm>
          <a:gradFill>
            <a:gsLst>
              <a:gs pos="0">
                <a:srgbClr val="92D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Jesenicko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  <a:gradFill>
            <a:gsLst>
              <a:gs pos="0">
                <a:srgbClr val="DDEBCF"/>
              </a:gs>
              <a:gs pos="93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/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00B050"/>
                </a:solidFill>
              </a:rPr>
              <a:t>ř</a:t>
            </a:r>
            <a:r>
              <a:rPr lang="cs-CZ" b="1" dirty="0" smtClean="0">
                <a:solidFill>
                  <a:srgbClr val="00B050"/>
                </a:solidFill>
              </a:rPr>
              <a:t>eky v regionu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3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21196" y="278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Bělá,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Staříč,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Vidnávka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www.fotoradce.cz/soubory/clanky/949/vlh0j2422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200800" cy="479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48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Řeka Bělá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Pramení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Hrubém Jeseníku ve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Videlském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sedle, ve výšce 880 m n.m.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Délka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toku: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26km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k povodí Odry.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Teče od pramene na sever. Od města Jeseník mění směr na severovýchod a u Mikulovic opouští naše území do Polska ve výše 307 m n.m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/>
              <a:t>Přítok Kladské </a:t>
            </a:r>
            <a:r>
              <a:rPr lang="cs-CZ" dirty="0" smtClean="0"/>
              <a:t>Nisy.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://www.hbfly.cz/storage/200904301126_STA424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56" y="3253370"/>
            <a:ext cx="3024336" cy="226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75091" y="5564648"/>
            <a:ext cx="266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Bělá v Širokém Brodě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47190" y="3248402"/>
            <a:ext cx="2472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Bělá v </a:t>
            </a:r>
            <a:r>
              <a:rPr lang="cs-CZ" dirty="0" smtClean="0"/>
              <a:t>Mikulovicích</a:t>
            </a:r>
            <a:endParaRPr lang="cs-CZ" dirty="0"/>
          </a:p>
        </p:txBody>
      </p:sp>
      <p:pic>
        <p:nvPicPr>
          <p:cNvPr id="1026" name="Picture 2" descr="File:Bělá Jesenická (Biela) - Mikulov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449" y="3789040"/>
            <a:ext cx="335046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03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Řeka Staříč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1155" y="5379982"/>
            <a:ext cx="2852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Staříč v Lipové - lázních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412776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Pramení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pod Smrkem ve výši 1.075 m n.m.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soutok s potokem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Ramzovským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je nazýván jako Jesenný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potok.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14,6 km toku se v Jeseníku vlévá do Bělé, která teče do Kladské Nisy, ta do Odry a ta se zase vlévá do Baltského moře.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rybsvaz-ms.cz/katalog-obrazku/produkt-85/nahled-staric-1-mo-jesenik-733.jpg">
            <a:hlinkClick r:id="rId3" tooltip="k.ú. Lipová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84983"/>
            <a:ext cx="2583462" cy="192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rybsvaz-ms.cz/katalog-obrazku/produkt-85/nahled-staric-1-mo-jesenik-735.jpg">
            <a:hlinkClick r:id="rId5" tooltip="k.ú. Jeseník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4063785"/>
            <a:ext cx="2401418" cy="17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244623" y="3461657"/>
            <a:ext cx="2208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Staříč v Jeseníku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81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0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Říčka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Vidnávka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756" y="953047"/>
            <a:ext cx="8964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Pramen Vidnavky se nachází v Rychlebských </a:t>
            </a:r>
            <a:r>
              <a:rPr lang="cs-CZ" dirty="0" smtClean="0"/>
              <a:t>horách mezi </a:t>
            </a:r>
            <a:r>
              <a:rPr lang="cs-CZ" dirty="0"/>
              <a:t>třemi vrchy, které se nazývají Medvědí kámen, Na </a:t>
            </a:r>
            <a:r>
              <a:rPr lang="cs-CZ" dirty="0" smtClean="0"/>
              <a:t>Radosti a </a:t>
            </a:r>
            <a:r>
              <a:rPr lang="cs-CZ" dirty="0"/>
              <a:t>Studniční vrch, v nadmořské </a:t>
            </a:r>
            <a:r>
              <a:rPr lang="cs-CZ" dirty="0" smtClean="0"/>
              <a:t>výšce 870</a:t>
            </a:r>
            <a:r>
              <a:rPr lang="cs-CZ" dirty="0"/>
              <a:t> m. </a:t>
            </a:r>
            <a:r>
              <a:rPr lang="cs-CZ" dirty="0" smtClean="0"/>
              <a:t> Protéká Vápennou, Žulovou, Kobylou nad </a:t>
            </a:r>
            <a:r>
              <a:rPr lang="cs-CZ" dirty="0" err="1" smtClean="0"/>
              <a:t>Vidnávkou</a:t>
            </a:r>
            <a:r>
              <a:rPr lang="cs-CZ" dirty="0" smtClean="0"/>
              <a:t>, Velkou Kraší a Vidnavou. </a:t>
            </a:r>
            <a:r>
              <a:rPr lang="cs-CZ" dirty="0"/>
              <a:t>Pod Vidnavou opouští území </a:t>
            </a:r>
            <a:r>
              <a:rPr lang="cs-CZ" dirty="0" smtClean="0"/>
              <a:t>ČR a </a:t>
            </a:r>
            <a:r>
              <a:rPr lang="cs-CZ" dirty="0"/>
              <a:t>vtéká na území Polska. Po zhruba 7 km se vlévá do Kladské Nisy </a:t>
            </a:r>
            <a:r>
              <a:rPr lang="cs-CZ" dirty="0" smtClean="0"/>
              <a:t>v</a:t>
            </a:r>
            <a:r>
              <a:rPr lang="cs-CZ" dirty="0"/>
              <a:t> nadmořské výšce 198 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Délka toku: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25,3 km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k povodí Odry.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6741" y="5564648"/>
            <a:ext cx="334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Říčka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Vidnávka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 jeskyně Pomezí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http://www.muskareni.cz/img/img_fshr/473097_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46" y="2996952"/>
            <a:ext cx="3212356" cy="240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uskareni.cz/img/img_fshr/473097_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3767795" cy="282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54740" y="3079472"/>
            <a:ext cx="413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Říčka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Vidnávka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jez na hranici s Polskem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02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189</Words>
  <Application>Microsoft Office PowerPoint</Application>
  <PresentationFormat>Předvádění na obrazovce (4:3)</PresentationFormat>
  <Paragraphs>42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VY_32_INOVACE_296_Jesenicko – řeky regionu</vt:lpstr>
      <vt:lpstr>Jesenicko</vt:lpstr>
      <vt:lpstr>Bělá, Staříč, Vidnávka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Jesenicko</dc:title>
  <dc:creator>pc15</dc:creator>
  <cp:lastModifiedBy>Kašpárková Ivana</cp:lastModifiedBy>
  <cp:revision>25</cp:revision>
  <dcterms:created xsi:type="dcterms:W3CDTF">2010-12-15T13:25:27Z</dcterms:created>
  <dcterms:modified xsi:type="dcterms:W3CDTF">2012-05-15T18:15:45Z</dcterms:modified>
</cp:coreProperties>
</file>