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VY_32_INOVACE_3A11Čj9_Věta jednoduchá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Věta jednoduchá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VY_32_INOVACE_3A11Čj9_Věta jednoduchá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Věta jednoduchá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2. Maminka</a:t>
            </a:r>
            <a:r>
              <a:rPr lang="cs-CZ" baseline="0" dirty="0" smtClean="0"/>
              <a:t> včera upekla velmi dobrý koláč. 1. Můj přítel z Nového Města náruživě lyžuje.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68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847454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shrnutí, opakování a procvičování učiva o větě jednoduché</a:t>
            </a:r>
          </a:p>
          <a:p>
            <a:r>
              <a:rPr lang="cs-CZ" sz="2400" dirty="0" smtClean="0"/>
              <a:t>Pomůcky – interaktivní pero, přehled učiva, pracovní sešity</a:t>
            </a:r>
          </a:p>
          <a:p>
            <a:r>
              <a:rPr lang="cs-CZ" sz="2400" dirty="0" smtClean="0"/>
              <a:t>Inovace – aktivní tvorba věty jednoduché, tvorba správného slovosledu,  vizualizace grafických znamének věty jednoduché</a:t>
            </a:r>
          </a:p>
          <a:p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4 – žáci pomocí interaktivního pera přesunují správná pojmenování vět podle postoje mluvčího ke skutečnosti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5 – žáci pomocí interaktivního pera doplňují grafická znaménka a interpunkční znaménka, jednotlivé části vět správně pojmenují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42210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Utvoř podle grafů věty jednoduché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1.		podmět 				přísudek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řívlastek shodný	přívlastek neshodný	příslovečné určení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způsobu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přívlastek shodný</a:t>
            </a:r>
          </a:p>
          <a:p>
            <a:pPr marL="0" indent="0">
              <a:buNone/>
            </a:pPr>
            <a:r>
              <a:rPr lang="cs-CZ" sz="2400" dirty="0" smtClean="0"/>
              <a:t>2.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odmět	přísudek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příslovečné určení času			předmět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přívlastek shodný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příslovečné určení míry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95936" y="1844824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331640" y="1988840"/>
            <a:ext cx="115212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347864" y="1988840"/>
            <a:ext cx="129614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228184" y="1988840"/>
            <a:ext cx="72008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3059832" y="2420888"/>
            <a:ext cx="1105272" cy="673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995936" y="1988840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619672" y="4005064"/>
            <a:ext cx="601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619672" y="4149080"/>
            <a:ext cx="601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920280" y="4149080"/>
            <a:ext cx="70750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347864" y="4149080"/>
            <a:ext cx="39604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6876256" y="4653136"/>
            <a:ext cx="57606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6156176" y="5013176"/>
            <a:ext cx="57606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315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Věty podle postoje mluvčího ke skutečnosti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Píšeme domácí úkoly doma.</a:t>
            </a:r>
          </a:p>
          <a:p>
            <a:r>
              <a:rPr lang="cs-CZ" sz="2400" dirty="0" smtClean="0"/>
              <a:t>Jděte prosím na chodník.</a:t>
            </a:r>
          </a:p>
          <a:p>
            <a:r>
              <a:rPr lang="cs-CZ" sz="2400" dirty="0" smtClean="0"/>
              <a:t>Ihned jděte na chodník!</a:t>
            </a:r>
          </a:p>
          <a:p>
            <a:r>
              <a:rPr lang="cs-CZ" sz="2400" dirty="0" smtClean="0"/>
              <a:t>Kéž bychom zvítězili.</a:t>
            </a:r>
          </a:p>
          <a:p>
            <a:r>
              <a:rPr lang="cs-CZ" sz="2400" dirty="0" smtClean="0"/>
              <a:t>Být tak už u moře!</a:t>
            </a:r>
          </a:p>
          <a:p>
            <a:r>
              <a:rPr lang="cs-CZ" sz="2400" dirty="0" smtClean="0"/>
              <a:t>Půjdeme do kina?</a:t>
            </a:r>
          </a:p>
          <a:p>
            <a:r>
              <a:rPr lang="cs-CZ" sz="2400" dirty="0" smtClean="0"/>
              <a:t>Kdy přijdeš na návštěvu? </a:t>
            </a:r>
          </a:p>
          <a:p>
            <a:r>
              <a:rPr lang="cs-CZ" sz="2400" dirty="0" smtClean="0"/>
              <a:t>Hurá, už jsme na hřišti!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64088" y="1700808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Zvolací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61355" y="2132243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Tázací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58622" y="2563678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Tázací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55889" y="2995113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Oznamovací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53156" y="3426548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Rozkazovací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50423" y="3857983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Rozkazovací důrazná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347690" y="4289418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Přací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344957" y="4720853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Přací důrazná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565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Přímá řeč, nepřímá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Pavle pojď do parku řekla Petra.</a:t>
            </a:r>
          </a:p>
          <a:p>
            <a:endParaRPr lang="cs-CZ" sz="2400" dirty="0" smtClean="0"/>
          </a:p>
          <a:p>
            <a:r>
              <a:rPr lang="cs-CZ" sz="2400" dirty="0" smtClean="0"/>
              <a:t>Evo zve Zuzana pojď se mnou na procházku.</a:t>
            </a:r>
          </a:p>
          <a:p>
            <a:endParaRPr lang="cs-CZ" sz="2400" dirty="0" smtClean="0"/>
          </a:p>
          <a:p>
            <a:r>
              <a:rPr lang="cs-CZ" sz="2400" dirty="0" smtClean="0"/>
              <a:t>Jirka zve Petře pojď se mnou na fotbalový zápas.</a:t>
            </a:r>
          </a:p>
          <a:p>
            <a:endParaRPr lang="cs-CZ" sz="2400" dirty="0" smtClean="0"/>
          </a:p>
          <a:p>
            <a:r>
              <a:rPr lang="cs-CZ" sz="2400" dirty="0" smtClean="0"/>
              <a:t>Děda radí vnukovi Petříku dávej pozor Nikdo tě nesmí vidět. Hlídej si vše kolem. Musíš být první.</a:t>
            </a:r>
          </a:p>
          <a:p>
            <a:endParaRPr lang="cs-CZ" sz="2400" dirty="0"/>
          </a:p>
          <a:p>
            <a:r>
              <a:rPr lang="cs-CZ" sz="2400" dirty="0" smtClean="0"/>
              <a:t>Eva láká Hanu aby šla do divadla.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254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„Pavle, </a:t>
            </a:r>
            <a:r>
              <a:rPr lang="cs-CZ" sz="2400" dirty="0"/>
              <a:t>pojď do </a:t>
            </a:r>
            <a:r>
              <a:rPr lang="cs-CZ" sz="2400" dirty="0" smtClean="0"/>
              <a:t>parku,“  </a:t>
            </a:r>
            <a:r>
              <a:rPr lang="cs-CZ" sz="2400" dirty="0"/>
              <a:t>řekla Petra.</a:t>
            </a:r>
          </a:p>
          <a:p>
            <a:endParaRPr lang="cs-CZ" sz="2400" dirty="0"/>
          </a:p>
          <a:p>
            <a:r>
              <a:rPr lang="cs-CZ" sz="2400" dirty="0" smtClean="0"/>
              <a:t>„Evo,“  </a:t>
            </a:r>
            <a:r>
              <a:rPr lang="cs-CZ" sz="2400" dirty="0"/>
              <a:t>zve </a:t>
            </a:r>
            <a:r>
              <a:rPr lang="cs-CZ" sz="2400" dirty="0" smtClean="0"/>
              <a:t>Zuzana, „ </a:t>
            </a:r>
            <a:r>
              <a:rPr lang="cs-CZ" sz="2400" dirty="0"/>
              <a:t>pojď se mnou na procházku</a:t>
            </a:r>
            <a:r>
              <a:rPr lang="cs-CZ" sz="2400" dirty="0" smtClean="0"/>
              <a:t>.“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Jirka </a:t>
            </a:r>
            <a:r>
              <a:rPr lang="cs-CZ" sz="2400" dirty="0" smtClean="0"/>
              <a:t>zve:  „Petře, </a:t>
            </a:r>
            <a:r>
              <a:rPr lang="cs-CZ" sz="2400" dirty="0"/>
              <a:t>pojď se mnou na fotbalový zápas</a:t>
            </a:r>
            <a:r>
              <a:rPr lang="cs-CZ" sz="2400" dirty="0" smtClean="0"/>
              <a:t>.“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Děda radí </a:t>
            </a:r>
            <a:r>
              <a:rPr lang="cs-CZ" sz="2400" dirty="0" smtClean="0"/>
              <a:t>vnukovi: „Petříku, </a:t>
            </a:r>
            <a:r>
              <a:rPr lang="cs-CZ" sz="2400" dirty="0"/>
              <a:t>dávej </a:t>
            </a:r>
            <a:r>
              <a:rPr lang="cs-CZ" sz="2400" dirty="0" smtClean="0"/>
              <a:t>pozor.  </a:t>
            </a:r>
            <a:r>
              <a:rPr lang="cs-CZ" sz="2400" dirty="0"/>
              <a:t>Nikdo tě nesmí vidět. Hlídej si vše kolem. Musíš být </a:t>
            </a:r>
            <a:r>
              <a:rPr lang="cs-CZ" sz="2400" dirty="0" smtClean="0"/>
              <a:t>první!“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Eva láká Hanu aby šla do divadla</a:t>
            </a:r>
            <a:r>
              <a:rPr lang="cs-CZ" sz="2400" dirty="0" smtClean="0"/>
              <a:t>. – nepřímá řeč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8719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2336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</TotalTime>
  <Words>338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Utvoř podle grafů věty jednoduché</vt:lpstr>
      <vt:lpstr>Věty podle postoje mluvčího ke skutečnosti</vt:lpstr>
      <vt:lpstr>Přímá řeč, nepřímá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36</cp:revision>
  <dcterms:created xsi:type="dcterms:W3CDTF">2011-08-21T15:31:45Z</dcterms:created>
  <dcterms:modified xsi:type="dcterms:W3CDTF">2012-01-19T14:18:54Z</dcterms:modified>
</cp:coreProperties>
</file>