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Hana Novotná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VY_32_INOVACE_3A12Čj9_Zvláštnosti větné skladby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Zvláštnosti větné skladby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 Mgr. Hana Novotná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VY_32_INOVACE_3A12Čj9_Zvláštnosti větné skladby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Zvláštnosti větné skladby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13775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Pro 9. ročník ZŠ</a:t>
            </a:r>
          </a:p>
          <a:p>
            <a:r>
              <a:rPr lang="cs-CZ" sz="2400" dirty="0" smtClean="0"/>
              <a:t>Prezentace na interaktivní tabuli – procvičování zvláštností větné skladby, opakovaní věty dvojčlenné a jednočlenné</a:t>
            </a:r>
          </a:p>
          <a:p>
            <a:r>
              <a:rPr lang="cs-CZ" sz="2400" dirty="0" smtClean="0"/>
              <a:t>Pomůcky – nástěnná tabule, pracovní sešity</a:t>
            </a:r>
          </a:p>
          <a:p>
            <a:r>
              <a:rPr lang="cs-CZ" sz="2400" dirty="0" smtClean="0"/>
              <a:t>Inovace – systematizace zvláštností větné skladby, aktivní utvrzování učiva</a:t>
            </a:r>
          </a:p>
          <a:p>
            <a:r>
              <a:rPr lang="cs-CZ" sz="2400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Snímek č. 3 – žáci přiřazují pomocí interaktivního pera správná řešení, dále upřesňují pojmenování a doplňují slovní druhy, které tvoří základ větných </a:t>
            </a:r>
            <a:r>
              <a:rPr lang="cs-CZ" sz="2400" dirty="0" smtClean="0"/>
              <a:t>ekvivalentů</a:t>
            </a:r>
          </a:p>
          <a:p>
            <a:pPr marL="0" indent="0">
              <a:buNone/>
            </a:pPr>
            <a:r>
              <a:rPr lang="cs-CZ" sz="2400" dirty="0" smtClean="0"/>
              <a:t>Snímek č. 6 – žáci přiřazují pomocí interaktivního pera správná řešení a podtrhávají v textu správné celky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8912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Věta dvojčlenná,  jednočlenná, větný ekvivalent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Škrábe mě v krku.</a:t>
            </a:r>
          </a:p>
          <a:p>
            <a:r>
              <a:rPr lang="cs-CZ" sz="2400" dirty="0" smtClean="0"/>
              <a:t>Zbytečně se namáháte.</a:t>
            </a:r>
          </a:p>
          <a:p>
            <a:r>
              <a:rPr lang="cs-CZ" sz="2400" dirty="0" smtClean="0"/>
              <a:t>Blbost!</a:t>
            </a:r>
          </a:p>
          <a:p>
            <a:r>
              <a:rPr lang="cs-CZ" sz="2400" dirty="0" smtClean="0"/>
              <a:t>Nádherné! </a:t>
            </a:r>
            <a:endParaRPr lang="cs-CZ" sz="2400" dirty="0"/>
          </a:p>
          <a:p>
            <a:r>
              <a:rPr lang="cs-CZ" sz="2400" dirty="0" smtClean="0"/>
              <a:t>Samozřejmě. </a:t>
            </a:r>
            <a:endParaRPr lang="cs-CZ" sz="2400" dirty="0"/>
          </a:p>
          <a:p>
            <a:r>
              <a:rPr lang="cs-CZ" sz="2400" dirty="0" smtClean="0"/>
              <a:t>Ihned vyklidit školu!</a:t>
            </a:r>
          </a:p>
          <a:p>
            <a:r>
              <a:rPr lang="cs-CZ" sz="2400" dirty="0" smtClean="0"/>
              <a:t>Haló!</a:t>
            </a:r>
          </a:p>
          <a:p>
            <a:r>
              <a:rPr lang="cs-CZ" sz="2400" dirty="0" smtClean="0"/>
              <a:t>Brr. </a:t>
            </a:r>
          </a:p>
          <a:p>
            <a:r>
              <a:rPr lang="cs-CZ" sz="2400" dirty="0" smtClean="0"/>
              <a:t>Sněží.</a:t>
            </a:r>
          </a:p>
          <a:p>
            <a:r>
              <a:rPr lang="cs-CZ" sz="2400" dirty="0" smtClean="0"/>
              <a:t>Přišli jsme pozdě.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4426162" y="1658472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Věta dvojčlenná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15372" y="2070252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Věta jednočlenná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26162" y="2585843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Věta dvojčlenná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426162" y="3027266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Větný ekvivalent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426162" y="3467610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Věta jednočlenná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426162" y="3876021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Větný </a:t>
            </a:r>
            <a:r>
              <a:rPr lang="cs-CZ" dirty="0"/>
              <a:t>e</a:t>
            </a:r>
            <a:r>
              <a:rPr lang="cs-CZ" dirty="0" smtClean="0"/>
              <a:t>kvivalent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426162" y="4269647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Větný ekvivalent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426162" y="4683775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Větný ekvivalent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426162" y="5138845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Větný ekvivalent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426162" y="5688528"/>
            <a:ext cx="4176464" cy="324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Větný ekvivalent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97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Zvláštnosti větné stavby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dirty="0" smtClean="0"/>
              <a:t>Au to bolí!</a:t>
            </a:r>
          </a:p>
          <a:p>
            <a:r>
              <a:rPr lang="cs-CZ" sz="2400" dirty="0" smtClean="0"/>
              <a:t>Ach mámo mamičko!</a:t>
            </a:r>
          </a:p>
          <a:p>
            <a:r>
              <a:rPr lang="cs-CZ" sz="2400" dirty="0" smtClean="0"/>
              <a:t>Nu pojďte!</a:t>
            </a:r>
          </a:p>
          <a:p>
            <a:r>
              <a:rPr lang="cs-CZ" sz="2400" dirty="0" smtClean="0"/>
              <a:t>Pes hop přes plot.</a:t>
            </a:r>
          </a:p>
          <a:p>
            <a:r>
              <a:rPr lang="cs-CZ" sz="2400" dirty="0" smtClean="0"/>
              <a:t>Jirko pojď na procházku.</a:t>
            </a:r>
          </a:p>
          <a:p>
            <a:r>
              <a:rPr lang="cs-CZ" sz="2400" dirty="0" smtClean="0"/>
              <a:t>Řekni nám Petře a Jindro kdo to způsobil.</a:t>
            </a:r>
          </a:p>
          <a:p>
            <a:r>
              <a:rPr lang="cs-CZ" sz="2400" dirty="0" smtClean="0"/>
              <a:t>Nelži nám milý Pavle. </a:t>
            </a:r>
          </a:p>
          <a:p>
            <a:r>
              <a:rPr lang="cs-CZ" sz="2400" dirty="0" smtClean="0"/>
              <a:t>Je tam naštěstí plot.</a:t>
            </a:r>
          </a:p>
          <a:p>
            <a:r>
              <a:rPr lang="cs-CZ" sz="2400" dirty="0" smtClean="0"/>
              <a:t>Přinesli zvláštní práci a to mě potěšilo hned druhý den.</a:t>
            </a:r>
          </a:p>
          <a:p>
            <a:r>
              <a:rPr lang="cs-CZ" sz="2400" dirty="0" smtClean="0"/>
              <a:t>Babičku napsala Božena Němcová jak jistě víte.</a:t>
            </a:r>
          </a:p>
          <a:p>
            <a:r>
              <a:rPr lang="cs-CZ" sz="2400" dirty="0" smtClean="0"/>
              <a:t>Znáte to všechno hodil za hlavu.</a:t>
            </a:r>
          </a:p>
          <a:p>
            <a:r>
              <a:rPr lang="cs-CZ" sz="2400" dirty="0" smtClean="0"/>
              <a:t>A jednou bylo už skoro poledne když jsem to zjistil náhle </a:t>
            </a:r>
            <a:r>
              <a:rPr lang="cs-CZ" sz="2400" smtClean="0"/>
              <a:t>byl pryč.</a:t>
            </a: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1885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2400" dirty="0" smtClean="0"/>
              <a:t>Au, </a:t>
            </a:r>
            <a:r>
              <a:rPr lang="cs-CZ" sz="2400" dirty="0"/>
              <a:t>to bolí</a:t>
            </a:r>
            <a:r>
              <a:rPr lang="cs-CZ" sz="2400" dirty="0" smtClean="0"/>
              <a:t>! - citoslovce</a:t>
            </a:r>
            <a:endParaRPr lang="cs-CZ" sz="2400" dirty="0"/>
          </a:p>
          <a:p>
            <a:r>
              <a:rPr lang="cs-CZ" sz="2400" dirty="0"/>
              <a:t>Ach </a:t>
            </a:r>
            <a:r>
              <a:rPr lang="cs-CZ" sz="2400" dirty="0" smtClean="0"/>
              <a:t>mámo, </a:t>
            </a:r>
            <a:r>
              <a:rPr lang="cs-CZ" sz="2400" dirty="0"/>
              <a:t>mamičko</a:t>
            </a:r>
            <a:r>
              <a:rPr lang="cs-CZ" sz="2400" dirty="0" smtClean="0"/>
              <a:t>! – za citoslovcem následuje oslovení, čárka ne</a:t>
            </a:r>
            <a:endParaRPr lang="cs-CZ" sz="2400" dirty="0"/>
          </a:p>
          <a:p>
            <a:r>
              <a:rPr lang="cs-CZ" sz="2400" dirty="0"/>
              <a:t>Nu pojďte</a:t>
            </a:r>
            <a:r>
              <a:rPr lang="cs-CZ" sz="2400" dirty="0" smtClean="0"/>
              <a:t>! – čárka se nepíše, následuje rozkazovací způsob</a:t>
            </a:r>
            <a:endParaRPr lang="cs-CZ" sz="2400" dirty="0"/>
          </a:p>
          <a:p>
            <a:r>
              <a:rPr lang="cs-CZ" sz="2400" dirty="0"/>
              <a:t>Pes hop přes plot</a:t>
            </a:r>
            <a:r>
              <a:rPr lang="cs-CZ" sz="2400" dirty="0" smtClean="0"/>
              <a:t>. – citoslovce je přísudkem, čárka se nepíše</a:t>
            </a:r>
            <a:endParaRPr lang="cs-CZ" sz="2400" dirty="0"/>
          </a:p>
          <a:p>
            <a:r>
              <a:rPr lang="cs-CZ" sz="2400" dirty="0" smtClean="0"/>
              <a:t>Jirko, </a:t>
            </a:r>
            <a:r>
              <a:rPr lang="cs-CZ" sz="2400" dirty="0"/>
              <a:t>pojď na procházku</a:t>
            </a:r>
            <a:r>
              <a:rPr lang="cs-CZ" sz="2400" dirty="0" smtClean="0"/>
              <a:t>. – oslovení na začátku věty</a:t>
            </a:r>
            <a:endParaRPr lang="cs-CZ" sz="2400" dirty="0"/>
          </a:p>
          <a:p>
            <a:r>
              <a:rPr lang="cs-CZ" sz="2400" dirty="0"/>
              <a:t>Řekni </a:t>
            </a:r>
            <a:r>
              <a:rPr lang="cs-CZ" sz="2400" dirty="0" smtClean="0"/>
              <a:t>nám, </a:t>
            </a:r>
            <a:r>
              <a:rPr lang="cs-CZ" sz="2400" dirty="0"/>
              <a:t>Petře a </a:t>
            </a:r>
            <a:r>
              <a:rPr lang="cs-CZ" sz="2400" dirty="0" smtClean="0"/>
              <a:t>Jindro, kdo </a:t>
            </a:r>
            <a:r>
              <a:rPr lang="cs-CZ" sz="2400" dirty="0"/>
              <a:t>to způsobil</a:t>
            </a:r>
            <a:r>
              <a:rPr lang="cs-CZ" sz="2400" dirty="0" smtClean="0"/>
              <a:t>. </a:t>
            </a:r>
            <a:r>
              <a:rPr lang="cs-CZ" sz="2400" dirty="0"/>
              <a:t> </a:t>
            </a:r>
            <a:r>
              <a:rPr lang="cs-CZ" sz="2400" dirty="0" smtClean="0"/>
              <a:t>- oslovení několikanásobné</a:t>
            </a:r>
            <a:endParaRPr lang="cs-CZ" sz="2400" dirty="0"/>
          </a:p>
          <a:p>
            <a:r>
              <a:rPr lang="cs-CZ" sz="2400" dirty="0"/>
              <a:t>Nelži </a:t>
            </a:r>
            <a:r>
              <a:rPr lang="cs-CZ" sz="2400" dirty="0" smtClean="0"/>
              <a:t>nám, </a:t>
            </a:r>
            <a:r>
              <a:rPr lang="cs-CZ" sz="2400" dirty="0"/>
              <a:t>milý Pavle. </a:t>
            </a:r>
            <a:r>
              <a:rPr lang="cs-CZ" sz="2400" dirty="0" smtClean="0"/>
              <a:t> - oslovení rozvité</a:t>
            </a:r>
            <a:endParaRPr lang="cs-CZ" sz="2400" dirty="0"/>
          </a:p>
          <a:p>
            <a:r>
              <a:rPr lang="cs-CZ" sz="2400" dirty="0"/>
              <a:t>Je tam naštěstí plot</a:t>
            </a:r>
            <a:r>
              <a:rPr lang="cs-CZ" sz="2400" dirty="0" smtClean="0"/>
              <a:t>. </a:t>
            </a:r>
            <a:r>
              <a:rPr lang="cs-CZ" sz="2400" dirty="0"/>
              <a:t> </a:t>
            </a:r>
            <a:r>
              <a:rPr lang="cs-CZ" sz="2400" dirty="0" smtClean="0"/>
              <a:t>- vsuvka jednoslovná</a:t>
            </a:r>
            <a:endParaRPr lang="cs-CZ" sz="2400" dirty="0"/>
          </a:p>
          <a:p>
            <a:r>
              <a:rPr lang="cs-CZ" sz="2400" dirty="0"/>
              <a:t>Přinesli zvláštní </a:t>
            </a:r>
            <a:r>
              <a:rPr lang="cs-CZ" sz="2400" dirty="0" smtClean="0"/>
              <a:t>práci, </a:t>
            </a:r>
            <a:r>
              <a:rPr lang="cs-CZ" sz="2400" dirty="0"/>
              <a:t>a to mě </a:t>
            </a:r>
            <a:r>
              <a:rPr lang="cs-CZ" sz="2400" dirty="0" smtClean="0"/>
              <a:t>potěšilo, </a:t>
            </a:r>
            <a:r>
              <a:rPr lang="cs-CZ" sz="2400" dirty="0"/>
              <a:t>hned druhý den</a:t>
            </a:r>
            <a:r>
              <a:rPr lang="cs-CZ" sz="2400" dirty="0" smtClean="0"/>
              <a:t>. – vsuvka jako věta - vsunutá</a:t>
            </a:r>
            <a:endParaRPr lang="cs-CZ" sz="2400" dirty="0"/>
          </a:p>
          <a:p>
            <a:r>
              <a:rPr lang="cs-CZ" sz="2400" dirty="0"/>
              <a:t>Babičku napsala Božena </a:t>
            </a:r>
            <a:r>
              <a:rPr lang="cs-CZ" sz="2400" dirty="0" smtClean="0"/>
              <a:t>Němcová,  </a:t>
            </a:r>
            <a:r>
              <a:rPr lang="cs-CZ" sz="2400" dirty="0"/>
              <a:t>jak jistě víte</a:t>
            </a:r>
            <a:r>
              <a:rPr lang="cs-CZ" sz="2400" dirty="0" smtClean="0"/>
              <a:t>. </a:t>
            </a:r>
            <a:r>
              <a:rPr lang="cs-CZ" sz="2400" dirty="0"/>
              <a:t> </a:t>
            </a:r>
            <a:r>
              <a:rPr lang="cs-CZ" sz="2400" dirty="0" smtClean="0"/>
              <a:t>- vsuvka jako věta - přisunutá</a:t>
            </a:r>
            <a:endParaRPr lang="cs-CZ" sz="2400" dirty="0"/>
          </a:p>
          <a:p>
            <a:r>
              <a:rPr lang="cs-CZ" sz="2400" dirty="0"/>
              <a:t>Znáte </a:t>
            </a:r>
            <a:r>
              <a:rPr lang="cs-CZ" sz="2400" dirty="0" smtClean="0"/>
              <a:t>to, </a:t>
            </a:r>
            <a:r>
              <a:rPr lang="cs-CZ" sz="2400" dirty="0"/>
              <a:t>všechno hodil za hlavu</a:t>
            </a:r>
            <a:r>
              <a:rPr lang="cs-CZ" sz="2400" dirty="0" smtClean="0"/>
              <a:t>. – vsuvka jako věta předsunutá</a:t>
            </a:r>
          </a:p>
          <a:p>
            <a:r>
              <a:rPr lang="cs-CZ" sz="2400" dirty="0" smtClean="0"/>
              <a:t>A jednou, bylo už skoro poledne, když jsem to zjistil, náhle byl pryč. – vsuvka jako souvětí - vsunuté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5421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Zvláštnosti větné skladby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Petr, ten se nikde neztratí.</a:t>
            </a:r>
          </a:p>
          <a:p>
            <a:r>
              <a:rPr lang="cs-CZ" sz="2400" dirty="0" smtClean="0"/>
              <a:t>Kam jdeš? Do kina.</a:t>
            </a:r>
          </a:p>
          <a:p>
            <a:r>
              <a:rPr lang="cs-CZ" sz="2400" dirty="0" smtClean="0"/>
              <a:t>Do hor, tam bych jezdila každý rok.</a:t>
            </a:r>
          </a:p>
          <a:p>
            <a:r>
              <a:rPr lang="cs-CZ" sz="2400" dirty="0" smtClean="0"/>
              <a:t>Řekl bych, že se nemělo jít dál. Na jih.</a:t>
            </a:r>
          </a:p>
          <a:p>
            <a:r>
              <a:rPr lang="cs-CZ" sz="2400" dirty="0" smtClean="0"/>
              <a:t>To je hrozné, ta bouřka.</a:t>
            </a:r>
          </a:p>
          <a:p>
            <a:r>
              <a:rPr lang="cs-CZ" sz="2400" dirty="0" smtClean="0"/>
              <a:t>Jednu kávu a pohár se šlehačkou.</a:t>
            </a:r>
          </a:p>
          <a:p>
            <a:r>
              <a:rPr lang="cs-CZ" sz="2400" dirty="0" smtClean="0"/>
              <a:t>V létě, to se mu bydlelo na chatě.</a:t>
            </a:r>
          </a:p>
          <a:p>
            <a:r>
              <a:rPr lang="cs-CZ" sz="2400" dirty="0" smtClean="0"/>
              <a:t>Nikde nikdo.</a:t>
            </a:r>
          </a:p>
          <a:p>
            <a:r>
              <a:rPr lang="cs-CZ" sz="2400" dirty="0" smtClean="0"/>
              <a:t>Tam jsme měli zůstat. Natrvalo.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5447010" y="1448834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Osamostatněný  větný člen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447010" y="1960392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Věta neúplná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436096" y="2447924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Elipsa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447010" y="2925576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Samostatný větný člen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436096" y="3379463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Věta neúplná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436096" y="3891867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Samostatný větný člen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436096" y="4404271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Osamostatněný větný člen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436096" y="4916675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Samostatný větný člen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436096" y="5429079"/>
            <a:ext cx="3528392" cy="360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Samostatný větný člen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161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Text je dílem autora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8632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294</TotalTime>
  <Words>513</Words>
  <Application>Microsoft Office PowerPoint</Application>
  <PresentationFormat>Předvádění na obrazovce (4:3)</PresentationFormat>
  <Paragraphs>81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Věta dvojčlenná,  jednočlenná, větný ekvivalent</vt:lpstr>
      <vt:lpstr>Zvláštnosti větné stavby</vt:lpstr>
      <vt:lpstr>ŘEŠENÍ</vt:lpstr>
      <vt:lpstr>Zvláštnosti větné skladby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Novotná Hana</cp:lastModifiedBy>
  <cp:revision>37</cp:revision>
  <dcterms:created xsi:type="dcterms:W3CDTF">2011-08-21T15:31:45Z</dcterms:created>
  <dcterms:modified xsi:type="dcterms:W3CDTF">2012-01-20T09:56:13Z</dcterms:modified>
</cp:coreProperties>
</file>