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0" r:id="rId5"/>
    <p:sldId id="262" r:id="rId6"/>
    <p:sldId id="261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212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36" d="100"/>
          <a:sy n="36" d="100"/>
        </p:scale>
        <p:origin x="-81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1D5ED6-FDBA-4CDF-9F2C-B27CAC602A97}" type="doc">
      <dgm:prSet loTypeId="urn:microsoft.com/office/officeart/2005/8/layout/hierarchy1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F023812F-9927-4977-A1E0-38CB7343C4A4}">
      <dgm:prSet phldrT="[Text]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Daně</a:t>
          </a:r>
          <a:endParaRPr lang="cs-CZ" dirty="0"/>
        </a:p>
      </dgm:t>
    </dgm:pt>
    <dgm:pt modelId="{130F192A-BC3C-4AAE-9D95-8B9DAA10DAF0}" type="parTrans" cxnId="{59F1A80A-F797-409E-8244-897B69EB9F0B}">
      <dgm:prSet/>
      <dgm:spPr/>
      <dgm:t>
        <a:bodyPr/>
        <a:lstStyle/>
        <a:p>
          <a:endParaRPr lang="cs-CZ"/>
        </a:p>
      </dgm:t>
    </dgm:pt>
    <dgm:pt modelId="{F7C72695-2308-47BC-8627-9CAE270C8E36}" type="sibTrans" cxnId="{59F1A80A-F797-409E-8244-897B69EB9F0B}">
      <dgm:prSet/>
      <dgm:spPr/>
      <dgm:t>
        <a:bodyPr/>
        <a:lstStyle/>
        <a:p>
          <a:endParaRPr lang="cs-CZ"/>
        </a:p>
      </dgm:t>
    </dgm:pt>
    <dgm:pt modelId="{D233210E-BB57-492D-97AB-9C3931AE77E2}">
      <dgm:prSet phldrT="[Text]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 dirty="0"/>
        </a:p>
      </dgm:t>
    </dgm:pt>
    <dgm:pt modelId="{9E2F20CF-E1C9-4B08-B47D-A41797EC5F87}" type="parTrans" cxnId="{27647EAA-1547-4878-951E-680CA58713FD}">
      <dgm:prSet>
        <dgm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cs-CZ"/>
        </a:p>
      </dgm:t>
    </dgm:pt>
    <dgm:pt modelId="{3F3647CB-6EA6-474B-8229-3DA7FA54576A}" type="sibTrans" cxnId="{27647EAA-1547-4878-951E-680CA58713FD}">
      <dgm:prSet/>
      <dgm:spPr/>
      <dgm:t>
        <a:bodyPr/>
        <a:lstStyle/>
        <a:p>
          <a:endParaRPr lang="cs-CZ"/>
        </a:p>
      </dgm:t>
    </dgm:pt>
    <dgm:pt modelId="{396CB783-ABAD-436D-B291-F79A4809E2B1}">
      <dgm:prSet phldrT="[Text]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 dirty="0"/>
        </a:p>
      </dgm:t>
    </dgm:pt>
    <dgm:pt modelId="{1E28C004-216D-4CB2-A59E-1667127251B0}" type="parTrans" cxnId="{78AF9F5D-5CFF-42F7-8325-33200B86E005}">
      <dgm:prSet>
        <dgm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cs-CZ"/>
        </a:p>
      </dgm:t>
    </dgm:pt>
    <dgm:pt modelId="{435AE249-ADEF-4AC4-A8DE-134D28DF8784}" type="sibTrans" cxnId="{78AF9F5D-5CFF-42F7-8325-33200B86E005}">
      <dgm:prSet/>
      <dgm:spPr/>
      <dgm:t>
        <a:bodyPr/>
        <a:lstStyle/>
        <a:p>
          <a:endParaRPr lang="cs-CZ"/>
        </a:p>
      </dgm:t>
    </dgm:pt>
    <dgm:pt modelId="{917FC767-A8DE-4F54-BEB3-BB2F7C9277E9}">
      <dgm:prSet phldrT="[Text]"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 dirty="0"/>
        </a:p>
      </dgm:t>
    </dgm:pt>
    <dgm:pt modelId="{D9205B0B-197A-4183-AF6A-E7F322FA730C}" type="sibTrans" cxnId="{0D8B4249-E6A7-4C12-9EFC-D518968529DA}">
      <dgm:prSet/>
      <dgm:spPr/>
      <dgm:t>
        <a:bodyPr/>
        <a:lstStyle/>
        <a:p>
          <a:endParaRPr lang="cs-CZ"/>
        </a:p>
      </dgm:t>
    </dgm:pt>
    <dgm:pt modelId="{036C8793-5404-4CAF-9F91-389F6F2FF480}" type="parTrans" cxnId="{0D8B4249-E6A7-4C12-9EFC-D518968529DA}">
      <dgm:prSet/>
      <dgm:spPr/>
      <dgm:t>
        <a:bodyPr/>
        <a:lstStyle/>
        <a:p>
          <a:endParaRPr lang="cs-CZ"/>
        </a:p>
      </dgm:t>
    </dgm:pt>
    <dgm:pt modelId="{A39B1702-2ED3-49BC-B04E-649B87A0DD13}">
      <dgm:prSet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A76B91B0-F7DC-4D14-9012-5936697BFA6E}" type="parTrans" cxnId="{97127D34-D77B-42AB-BD46-DC2F3D65188A}">
      <dgm:prSet>
        <dgm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cs-CZ"/>
        </a:p>
      </dgm:t>
    </dgm:pt>
    <dgm:pt modelId="{D98A03A2-2F1C-4CB7-9974-0A2CEC1ED6EC}" type="sibTrans" cxnId="{97127D34-D77B-42AB-BD46-DC2F3D65188A}">
      <dgm:prSet/>
      <dgm:spPr/>
      <dgm:t>
        <a:bodyPr/>
        <a:lstStyle/>
        <a:p>
          <a:endParaRPr lang="cs-CZ"/>
        </a:p>
      </dgm:t>
    </dgm:pt>
    <dgm:pt modelId="{6340872E-4D87-4DEB-9F61-94B7FFDAB4F4}">
      <dgm:prSet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A7B0D584-B4FB-45DA-A8CC-EB76E76BDFD4}" type="parTrans" cxnId="{8744BA07-2ABC-43B4-90C0-8C25BF6C5CD5}">
      <dgm:prSet>
        <dgm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cs-CZ"/>
        </a:p>
      </dgm:t>
    </dgm:pt>
    <dgm:pt modelId="{4C61DC83-980E-4097-AF5E-F65198FF0589}" type="sibTrans" cxnId="{8744BA07-2ABC-43B4-90C0-8C25BF6C5CD5}">
      <dgm:prSet/>
      <dgm:spPr/>
      <dgm:t>
        <a:bodyPr/>
        <a:lstStyle/>
        <a:p>
          <a:endParaRPr lang="cs-CZ"/>
        </a:p>
      </dgm:t>
    </dgm:pt>
    <dgm:pt modelId="{08C3BB50-BEE5-4E36-BAAB-C1000695352E}">
      <dgm:prSet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569C471D-C1ED-4BDF-B5DB-88D682615098}" type="sibTrans" cxnId="{546C37A8-AF59-4163-8FC5-F2564A581150}">
      <dgm:prSet/>
      <dgm:spPr/>
      <dgm:t>
        <a:bodyPr/>
        <a:lstStyle/>
        <a:p>
          <a:endParaRPr lang="cs-CZ"/>
        </a:p>
      </dgm:t>
    </dgm:pt>
    <dgm:pt modelId="{FFA47AE6-04FF-4F85-83FD-D4742FFBF6AD}" type="parTrans" cxnId="{546C37A8-AF59-4163-8FC5-F2564A581150}">
      <dgm:prSet>
        <dgm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cs-CZ"/>
        </a:p>
      </dgm:t>
    </dgm:pt>
    <dgm:pt modelId="{0684DFC9-DE91-46F0-9885-450D0CE8279B}">
      <dgm:prSet phldrT="[Text]"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 dirty="0"/>
        </a:p>
      </dgm:t>
    </dgm:pt>
    <dgm:pt modelId="{9680C4C8-BCB2-420A-8AE5-E90C70B91DED}" type="sibTrans" cxnId="{2E926F63-93A6-4D1B-BE61-A4D4AF7558AE}">
      <dgm:prSet/>
      <dgm:spPr/>
      <dgm:t>
        <a:bodyPr/>
        <a:lstStyle/>
        <a:p>
          <a:endParaRPr lang="cs-CZ"/>
        </a:p>
      </dgm:t>
    </dgm:pt>
    <dgm:pt modelId="{60E30472-F803-4D13-8910-93404618DEDC}" type="parTrans" cxnId="{2E926F63-93A6-4D1B-BE61-A4D4AF7558AE}">
      <dgm:prSet/>
      <dgm:spPr/>
      <dgm:t>
        <a:bodyPr/>
        <a:lstStyle/>
        <a:p>
          <a:endParaRPr lang="cs-CZ"/>
        </a:p>
      </dgm:t>
    </dgm:pt>
    <dgm:pt modelId="{D3CD74E3-7E29-459F-B2DB-9A4313840740}" type="pres">
      <dgm:prSet presAssocID="{8C1D5ED6-FDBA-4CDF-9F2C-B27CAC602A9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E5D20C9-FD32-49CE-9A96-B2E448A8E59D}" type="pres">
      <dgm:prSet presAssocID="{F023812F-9927-4977-A1E0-38CB7343C4A4}" presName="hierRoot1" presStyleCnt="0"/>
      <dgm:spPr/>
    </dgm:pt>
    <dgm:pt modelId="{5FCD916D-82F2-488B-B32C-306B587420E4}" type="pres">
      <dgm:prSet presAssocID="{F023812F-9927-4977-A1E0-38CB7343C4A4}" presName="composite" presStyleCnt="0"/>
      <dgm:spPr/>
    </dgm:pt>
    <dgm:pt modelId="{2B3DFA1D-2E83-41EB-AB94-77E1F0AE7DDC}" type="pres">
      <dgm:prSet presAssocID="{F023812F-9927-4977-A1E0-38CB7343C4A4}" presName="background" presStyleLbl="node0" presStyleIdx="0" presStyleCnt="1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</dgm:pt>
    <dgm:pt modelId="{80E99EA9-8648-4B90-8822-667D71909923}" type="pres">
      <dgm:prSet presAssocID="{F023812F-9927-4977-A1E0-38CB7343C4A4}" presName="text" presStyleLbl="fgAcc0" presStyleIdx="0" presStyleCnt="1" custScaleX="31543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F361ED8-3D02-40AB-9111-D395395760BB}" type="pres">
      <dgm:prSet presAssocID="{F023812F-9927-4977-A1E0-38CB7343C4A4}" presName="hierChild2" presStyleCnt="0"/>
      <dgm:spPr/>
    </dgm:pt>
    <dgm:pt modelId="{84B7B6DC-4FE5-433C-B4DF-4C1F2EEB7267}" type="pres">
      <dgm:prSet presAssocID="{9E2F20CF-E1C9-4B08-B47D-A41797EC5F87}" presName="Name10" presStyleLbl="parChTrans1D2" presStyleIdx="0" presStyleCnt="2"/>
      <dgm:spPr/>
      <dgm:t>
        <a:bodyPr/>
        <a:lstStyle/>
        <a:p>
          <a:endParaRPr lang="cs-CZ"/>
        </a:p>
      </dgm:t>
    </dgm:pt>
    <dgm:pt modelId="{F82BF1BF-C0B7-4DEC-9365-A08FEA4258EE}" type="pres">
      <dgm:prSet presAssocID="{D233210E-BB57-492D-97AB-9C3931AE77E2}" presName="hierRoot2" presStyleCnt="0"/>
      <dgm:spPr/>
    </dgm:pt>
    <dgm:pt modelId="{F630D243-5362-4813-B211-6738B5230061}" type="pres">
      <dgm:prSet presAssocID="{D233210E-BB57-492D-97AB-9C3931AE77E2}" presName="composite2" presStyleCnt="0"/>
      <dgm:spPr/>
    </dgm:pt>
    <dgm:pt modelId="{70ADFB97-4B37-4619-9D4F-3174323276FD}" type="pres">
      <dgm:prSet presAssocID="{D233210E-BB57-492D-97AB-9C3931AE77E2}" presName="background2" presStyleLbl="node2" presStyleIdx="0" presStyleCnt="2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/>
    </dgm:pt>
    <dgm:pt modelId="{F645393B-8FDA-404E-9DFA-B5FC896514E5}" type="pres">
      <dgm:prSet presAssocID="{D233210E-BB57-492D-97AB-9C3931AE77E2}" presName="text2" presStyleLbl="fgAcc2" presStyleIdx="0" presStyleCnt="2" custScaleX="21058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7F1F163-DCA2-4F6C-A5E6-8D673E120A72}" type="pres">
      <dgm:prSet presAssocID="{D233210E-BB57-492D-97AB-9C3931AE77E2}" presName="hierChild3" presStyleCnt="0"/>
      <dgm:spPr/>
    </dgm:pt>
    <dgm:pt modelId="{2F145A1C-894E-45EA-81A9-9833FBB33320}" type="pres">
      <dgm:prSet presAssocID="{036C8793-5404-4CAF-9F91-389F6F2FF480}" presName="Name17" presStyleLbl="parChTrans1D3" presStyleIdx="0" presStyleCnt="2"/>
      <dgm:spPr/>
      <dgm:t>
        <a:bodyPr/>
        <a:lstStyle/>
        <a:p>
          <a:endParaRPr lang="cs-CZ"/>
        </a:p>
      </dgm:t>
    </dgm:pt>
    <dgm:pt modelId="{2BE6E5FD-2EAF-4D8D-A6C7-0281E26D704E}" type="pres">
      <dgm:prSet presAssocID="{917FC767-A8DE-4F54-BEB3-BB2F7C9277E9}" presName="hierRoot3" presStyleCnt="0"/>
      <dgm:spPr/>
    </dgm:pt>
    <dgm:pt modelId="{E2C0AF75-31D0-4C4B-98A0-06C2B5F835EB}" type="pres">
      <dgm:prSet presAssocID="{917FC767-A8DE-4F54-BEB3-BB2F7C9277E9}" presName="composite3" presStyleCnt="0"/>
      <dgm:spPr/>
    </dgm:pt>
    <dgm:pt modelId="{DDBFDE7E-7CA4-4AEA-A418-A1C5C2390602}" type="pres">
      <dgm:prSet presAssocID="{917FC767-A8DE-4F54-BEB3-BB2F7C9277E9}" presName="background3" presStyleLbl="node3" presStyleIdx="0" presStyleCnt="2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</dgm:pt>
    <dgm:pt modelId="{87785DA1-C624-47CC-ACE3-7D99FDDE1CB3}" type="pres">
      <dgm:prSet presAssocID="{917FC767-A8DE-4F54-BEB3-BB2F7C9277E9}" presName="text3" presStyleLbl="fgAcc3" presStyleIdx="0" presStyleCnt="2" custScaleX="31543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6C10793-1BF5-4F2A-88E8-07EDFB8179C5}" type="pres">
      <dgm:prSet presAssocID="{917FC767-A8DE-4F54-BEB3-BB2F7C9277E9}" presName="hierChild4" presStyleCnt="0"/>
      <dgm:spPr/>
    </dgm:pt>
    <dgm:pt modelId="{531F2109-B8BA-4D99-BB46-90AA6E61E9FC}" type="pres">
      <dgm:prSet presAssocID="{A76B91B0-F7DC-4D14-9012-5936697BFA6E}" presName="Name23" presStyleLbl="parChTrans1D4" presStyleIdx="0" presStyleCnt="3"/>
      <dgm:spPr/>
      <dgm:t>
        <a:bodyPr/>
        <a:lstStyle/>
        <a:p>
          <a:endParaRPr lang="cs-CZ"/>
        </a:p>
      </dgm:t>
    </dgm:pt>
    <dgm:pt modelId="{1ED5CC2C-B980-48A3-ACEF-DE5AB73ECC8C}" type="pres">
      <dgm:prSet presAssocID="{A39B1702-2ED3-49BC-B04E-649B87A0DD13}" presName="hierRoot4" presStyleCnt="0"/>
      <dgm:spPr/>
    </dgm:pt>
    <dgm:pt modelId="{DF9EC4E8-9036-480E-B41D-E1B85A4ECE16}" type="pres">
      <dgm:prSet presAssocID="{A39B1702-2ED3-49BC-B04E-649B87A0DD13}" presName="composite4" presStyleCnt="0"/>
      <dgm:spPr/>
    </dgm:pt>
    <dgm:pt modelId="{9E54FE2F-8B88-4D15-8902-016DAB6A3815}" type="pres">
      <dgm:prSet presAssocID="{A39B1702-2ED3-49BC-B04E-649B87A0DD13}" presName="background4" presStyleLbl="node4" presStyleIdx="0" presStyleCnt="3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</dgm:pt>
    <dgm:pt modelId="{75CEAE5F-2642-4751-8DB2-4FFD53054EC2}" type="pres">
      <dgm:prSet presAssocID="{A39B1702-2ED3-49BC-B04E-649B87A0DD13}" presName="text4" presStyleLbl="fgAcc4" presStyleIdx="0" presStyleCnt="3" custScaleX="31543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4CA851F-E93D-4338-A2AF-EE42D98D5708}" type="pres">
      <dgm:prSet presAssocID="{A39B1702-2ED3-49BC-B04E-649B87A0DD13}" presName="hierChild5" presStyleCnt="0"/>
      <dgm:spPr/>
    </dgm:pt>
    <dgm:pt modelId="{4C8174A5-A839-4E9E-8D4A-1982A8871955}" type="pres">
      <dgm:prSet presAssocID="{A7B0D584-B4FB-45DA-A8CC-EB76E76BDFD4}" presName="Name23" presStyleLbl="parChTrans1D4" presStyleIdx="1" presStyleCnt="3"/>
      <dgm:spPr/>
      <dgm:t>
        <a:bodyPr/>
        <a:lstStyle/>
        <a:p>
          <a:endParaRPr lang="cs-CZ"/>
        </a:p>
      </dgm:t>
    </dgm:pt>
    <dgm:pt modelId="{434A5A1A-865A-4F8E-9E35-205A21FB6817}" type="pres">
      <dgm:prSet presAssocID="{6340872E-4D87-4DEB-9F61-94B7FFDAB4F4}" presName="hierRoot4" presStyleCnt="0"/>
      <dgm:spPr/>
    </dgm:pt>
    <dgm:pt modelId="{5F324A3F-ABC4-44B8-A81D-382E3CE9613C}" type="pres">
      <dgm:prSet presAssocID="{6340872E-4D87-4DEB-9F61-94B7FFDAB4F4}" presName="composite4" presStyleCnt="0"/>
      <dgm:spPr/>
    </dgm:pt>
    <dgm:pt modelId="{4A47D7E3-8749-4390-B4AD-A805E064C996}" type="pres">
      <dgm:prSet presAssocID="{6340872E-4D87-4DEB-9F61-94B7FFDAB4F4}" presName="background4" presStyleLbl="node4" presStyleIdx="1" presStyleCnt="3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</dgm:pt>
    <dgm:pt modelId="{FEF03E9C-862A-4CA4-9605-243218A29497}" type="pres">
      <dgm:prSet presAssocID="{6340872E-4D87-4DEB-9F61-94B7FFDAB4F4}" presName="text4" presStyleLbl="fgAcc4" presStyleIdx="1" presStyleCnt="3" custScaleX="31543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CB5E7D0-B5EF-4F95-AE11-EACA6F67C6FD}" type="pres">
      <dgm:prSet presAssocID="{6340872E-4D87-4DEB-9F61-94B7FFDAB4F4}" presName="hierChild5" presStyleCnt="0"/>
      <dgm:spPr/>
    </dgm:pt>
    <dgm:pt modelId="{80298AF7-C3BD-46DC-87DD-E8DD39E74FBE}" type="pres">
      <dgm:prSet presAssocID="{1E28C004-216D-4CB2-A59E-1667127251B0}" presName="Name10" presStyleLbl="parChTrans1D2" presStyleIdx="1" presStyleCnt="2"/>
      <dgm:spPr/>
      <dgm:t>
        <a:bodyPr/>
        <a:lstStyle/>
        <a:p>
          <a:endParaRPr lang="cs-CZ"/>
        </a:p>
      </dgm:t>
    </dgm:pt>
    <dgm:pt modelId="{D4C65735-FCCF-4233-B605-FF4FDE3BCB9D}" type="pres">
      <dgm:prSet presAssocID="{396CB783-ABAD-436D-B291-F79A4809E2B1}" presName="hierRoot2" presStyleCnt="0"/>
      <dgm:spPr/>
    </dgm:pt>
    <dgm:pt modelId="{D803DE4D-7B40-4F1A-96C8-B80A3450EED8}" type="pres">
      <dgm:prSet presAssocID="{396CB783-ABAD-436D-B291-F79A4809E2B1}" presName="composite2" presStyleCnt="0"/>
      <dgm:spPr/>
    </dgm:pt>
    <dgm:pt modelId="{A314D3DB-B325-428E-B8E1-663C36C76C90}" type="pres">
      <dgm:prSet presAssocID="{396CB783-ABAD-436D-B291-F79A4809E2B1}" presName="background2" presStyleLbl="node2" presStyleIdx="1" presStyleCnt="2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/>
    </dgm:pt>
    <dgm:pt modelId="{27E1BB17-6E7E-4F6D-9BCA-30E900FD239B}" type="pres">
      <dgm:prSet presAssocID="{396CB783-ABAD-436D-B291-F79A4809E2B1}" presName="text2" presStyleLbl="fgAcc2" presStyleIdx="1" presStyleCnt="2" custScaleX="190103" custLinFactNeighborX="-869" custLinFactNeighborY="-83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FEE6A92-C874-419A-8A69-A5F80C5CA58C}" type="pres">
      <dgm:prSet presAssocID="{396CB783-ABAD-436D-B291-F79A4809E2B1}" presName="hierChild3" presStyleCnt="0"/>
      <dgm:spPr/>
    </dgm:pt>
    <dgm:pt modelId="{A5D267A1-61D3-4FE1-8F88-4F65A32CB15A}" type="pres">
      <dgm:prSet presAssocID="{60E30472-F803-4D13-8910-93404618DEDC}" presName="Name17" presStyleLbl="parChTrans1D3" presStyleIdx="1" presStyleCnt="2"/>
      <dgm:spPr/>
      <dgm:t>
        <a:bodyPr/>
        <a:lstStyle/>
        <a:p>
          <a:endParaRPr lang="cs-CZ"/>
        </a:p>
      </dgm:t>
    </dgm:pt>
    <dgm:pt modelId="{A2DCD6A1-EFA2-4481-BA3B-DFC87FFBA3DE}" type="pres">
      <dgm:prSet presAssocID="{0684DFC9-DE91-46F0-9885-450D0CE8279B}" presName="hierRoot3" presStyleCnt="0"/>
      <dgm:spPr/>
    </dgm:pt>
    <dgm:pt modelId="{7C920A0F-D74A-452D-8918-D0EB0951FCA9}" type="pres">
      <dgm:prSet presAssocID="{0684DFC9-DE91-46F0-9885-450D0CE8279B}" presName="composite3" presStyleCnt="0"/>
      <dgm:spPr/>
    </dgm:pt>
    <dgm:pt modelId="{4397C5FF-05D4-43DA-B95A-95BFF3AA3197}" type="pres">
      <dgm:prSet presAssocID="{0684DFC9-DE91-46F0-9885-450D0CE8279B}" presName="background3" presStyleLbl="node3" presStyleIdx="1" presStyleCnt="2"/>
      <dgm:spPr/>
    </dgm:pt>
    <dgm:pt modelId="{1509D2C2-B1D7-4516-8932-FDCCCD400B08}" type="pres">
      <dgm:prSet presAssocID="{0684DFC9-DE91-46F0-9885-450D0CE8279B}" presName="text3" presStyleLbl="fgAcc3" presStyleIdx="1" presStyleCnt="2" custScaleX="31543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E3DA322-2609-45B4-9F4B-3A78BC2BC096}" type="pres">
      <dgm:prSet presAssocID="{0684DFC9-DE91-46F0-9885-450D0CE8279B}" presName="hierChild4" presStyleCnt="0"/>
      <dgm:spPr/>
    </dgm:pt>
    <dgm:pt modelId="{53D48766-0D4A-41DA-B8BF-1DB3CA8F7319}" type="pres">
      <dgm:prSet presAssocID="{FFA47AE6-04FF-4F85-83FD-D4742FFBF6AD}" presName="Name23" presStyleLbl="parChTrans1D4" presStyleIdx="2" presStyleCnt="3"/>
      <dgm:spPr/>
      <dgm:t>
        <a:bodyPr/>
        <a:lstStyle/>
        <a:p>
          <a:endParaRPr lang="cs-CZ"/>
        </a:p>
      </dgm:t>
    </dgm:pt>
    <dgm:pt modelId="{3C033750-FC3C-41FF-B587-193D864C5257}" type="pres">
      <dgm:prSet presAssocID="{08C3BB50-BEE5-4E36-BAAB-C1000695352E}" presName="hierRoot4" presStyleCnt="0"/>
      <dgm:spPr/>
    </dgm:pt>
    <dgm:pt modelId="{6009A85C-D88E-460D-AEA5-7C7B91EF95C2}" type="pres">
      <dgm:prSet presAssocID="{08C3BB50-BEE5-4E36-BAAB-C1000695352E}" presName="composite4" presStyleCnt="0"/>
      <dgm:spPr/>
    </dgm:pt>
    <dgm:pt modelId="{270DB8E3-14C9-48F0-A72C-97B4C9094060}" type="pres">
      <dgm:prSet presAssocID="{08C3BB50-BEE5-4E36-BAAB-C1000695352E}" presName="background4" presStyleLbl="node4" presStyleIdx="2" presStyleCnt="3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</dgm:pt>
    <dgm:pt modelId="{CB0A81A0-C25A-4C75-A674-1A68936ADA97}" type="pres">
      <dgm:prSet presAssocID="{08C3BB50-BEE5-4E36-BAAB-C1000695352E}" presName="text4" presStyleLbl="fgAcc4" presStyleIdx="2" presStyleCnt="3" custScaleX="31543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096F747-A02B-4DBC-BDB6-1175955A8CF8}" type="pres">
      <dgm:prSet presAssocID="{08C3BB50-BEE5-4E36-BAAB-C1000695352E}" presName="hierChild5" presStyleCnt="0"/>
      <dgm:spPr/>
    </dgm:pt>
  </dgm:ptLst>
  <dgm:cxnLst>
    <dgm:cxn modelId="{9BB4962E-FF04-4D9F-BECF-4AD482857B7D}" type="presOf" srcId="{9E2F20CF-E1C9-4B08-B47D-A41797EC5F87}" destId="{84B7B6DC-4FE5-433C-B4DF-4C1F2EEB7267}" srcOrd="0" destOrd="0" presId="urn:microsoft.com/office/officeart/2005/8/layout/hierarchy1"/>
    <dgm:cxn modelId="{1ED38F87-02BA-449E-9B23-DE2F7BFD36E8}" type="presOf" srcId="{A7B0D584-B4FB-45DA-A8CC-EB76E76BDFD4}" destId="{4C8174A5-A839-4E9E-8D4A-1982A8871955}" srcOrd="0" destOrd="0" presId="urn:microsoft.com/office/officeart/2005/8/layout/hierarchy1"/>
    <dgm:cxn modelId="{0D8B4249-E6A7-4C12-9EFC-D518968529DA}" srcId="{D233210E-BB57-492D-97AB-9C3931AE77E2}" destId="{917FC767-A8DE-4F54-BEB3-BB2F7C9277E9}" srcOrd="0" destOrd="0" parTransId="{036C8793-5404-4CAF-9F91-389F6F2FF480}" sibTransId="{D9205B0B-197A-4183-AF6A-E7F322FA730C}"/>
    <dgm:cxn modelId="{C74494B9-F905-489C-AF5F-6673181CC299}" type="presOf" srcId="{8C1D5ED6-FDBA-4CDF-9F2C-B27CAC602A97}" destId="{D3CD74E3-7E29-459F-B2DB-9A4313840740}" srcOrd="0" destOrd="0" presId="urn:microsoft.com/office/officeart/2005/8/layout/hierarchy1"/>
    <dgm:cxn modelId="{59F1A80A-F797-409E-8244-897B69EB9F0B}" srcId="{8C1D5ED6-FDBA-4CDF-9F2C-B27CAC602A97}" destId="{F023812F-9927-4977-A1E0-38CB7343C4A4}" srcOrd="0" destOrd="0" parTransId="{130F192A-BC3C-4AAE-9D95-8B9DAA10DAF0}" sibTransId="{F7C72695-2308-47BC-8627-9CAE270C8E36}"/>
    <dgm:cxn modelId="{5714F572-96F9-4061-8459-FA5E4BB36030}" type="presOf" srcId="{0684DFC9-DE91-46F0-9885-450D0CE8279B}" destId="{1509D2C2-B1D7-4516-8932-FDCCCD400B08}" srcOrd="0" destOrd="0" presId="urn:microsoft.com/office/officeart/2005/8/layout/hierarchy1"/>
    <dgm:cxn modelId="{646A20F3-36B4-4919-9B03-0D4165D6B203}" type="presOf" srcId="{A39B1702-2ED3-49BC-B04E-649B87A0DD13}" destId="{75CEAE5F-2642-4751-8DB2-4FFD53054EC2}" srcOrd="0" destOrd="0" presId="urn:microsoft.com/office/officeart/2005/8/layout/hierarchy1"/>
    <dgm:cxn modelId="{BE634C26-32D1-4C34-ABF5-E820D88B86D0}" type="presOf" srcId="{60E30472-F803-4D13-8910-93404618DEDC}" destId="{A5D267A1-61D3-4FE1-8F88-4F65A32CB15A}" srcOrd="0" destOrd="0" presId="urn:microsoft.com/office/officeart/2005/8/layout/hierarchy1"/>
    <dgm:cxn modelId="{F775B09D-FF95-4DD6-9744-E696DE4A3885}" type="presOf" srcId="{F023812F-9927-4977-A1E0-38CB7343C4A4}" destId="{80E99EA9-8648-4B90-8822-667D71909923}" srcOrd="0" destOrd="0" presId="urn:microsoft.com/office/officeart/2005/8/layout/hierarchy1"/>
    <dgm:cxn modelId="{1AF8327A-FF8A-4787-BB44-24966885FDA5}" type="presOf" srcId="{D233210E-BB57-492D-97AB-9C3931AE77E2}" destId="{F645393B-8FDA-404E-9DFA-B5FC896514E5}" srcOrd="0" destOrd="0" presId="urn:microsoft.com/office/officeart/2005/8/layout/hierarchy1"/>
    <dgm:cxn modelId="{546C37A8-AF59-4163-8FC5-F2564A581150}" srcId="{0684DFC9-DE91-46F0-9885-450D0CE8279B}" destId="{08C3BB50-BEE5-4E36-BAAB-C1000695352E}" srcOrd="0" destOrd="0" parTransId="{FFA47AE6-04FF-4F85-83FD-D4742FFBF6AD}" sibTransId="{569C471D-C1ED-4BDF-B5DB-88D682615098}"/>
    <dgm:cxn modelId="{C7236310-AC6D-45E5-9DBA-B6AD2817F055}" type="presOf" srcId="{08C3BB50-BEE5-4E36-BAAB-C1000695352E}" destId="{CB0A81A0-C25A-4C75-A674-1A68936ADA97}" srcOrd="0" destOrd="0" presId="urn:microsoft.com/office/officeart/2005/8/layout/hierarchy1"/>
    <dgm:cxn modelId="{78542AD3-C4DD-4FC0-A6DA-437984E39EED}" type="presOf" srcId="{A76B91B0-F7DC-4D14-9012-5936697BFA6E}" destId="{531F2109-B8BA-4D99-BB46-90AA6E61E9FC}" srcOrd="0" destOrd="0" presId="urn:microsoft.com/office/officeart/2005/8/layout/hierarchy1"/>
    <dgm:cxn modelId="{AA020774-2C85-41F8-9390-DC62A00A88C5}" type="presOf" srcId="{036C8793-5404-4CAF-9F91-389F6F2FF480}" destId="{2F145A1C-894E-45EA-81A9-9833FBB33320}" srcOrd="0" destOrd="0" presId="urn:microsoft.com/office/officeart/2005/8/layout/hierarchy1"/>
    <dgm:cxn modelId="{6D658715-74DB-4C06-A929-C05EBE1C470D}" type="presOf" srcId="{917FC767-A8DE-4F54-BEB3-BB2F7C9277E9}" destId="{87785DA1-C624-47CC-ACE3-7D99FDDE1CB3}" srcOrd="0" destOrd="0" presId="urn:microsoft.com/office/officeart/2005/8/layout/hierarchy1"/>
    <dgm:cxn modelId="{BC6CF47B-6C5D-4D15-B079-C464E272968D}" type="presOf" srcId="{1E28C004-216D-4CB2-A59E-1667127251B0}" destId="{80298AF7-C3BD-46DC-87DD-E8DD39E74FBE}" srcOrd="0" destOrd="0" presId="urn:microsoft.com/office/officeart/2005/8/layout/hierarchy1"/>
    <dgm:cxn modelId="{78AF9F5D-5CFF-42F7-8325-33200B86E005}" srcId="{F023812F-9927-4977-A1E0-38CB7343C4A4}" destId="{396CB783-ABAD-436D-B291-F79A4809E2B1}" srcOrd="1" destOrd="0" parTransId="{1E28C004-216D-4CB2-A59E-1667127251B0}" sibTransId="{435AE249-ADEF-4AC4-A8DE-134D28DF8784}"/>
    <dgm:cxn modelId="{3DBFD3B1-187F-4AAF-996C-D2FEDFFB817E}" type="presOf" srcId="{6340872E-4D87-4DEB-9F61-94B7FFDAB4F4}" destId="{FEF03E9C-862A-4CA4-9605-243218A29497}" srcOrd="0" destOrd="0" presId="urn:microsoft.com/office/officeart/2005/8/layout/hierarchy1"/>
    <dgm:cxn modelId="{E4EE381C-6034-4654-90BA-5A212A2408E2}" type="presOf" srcId="{396CB783-ABAD-436D-B291-F79A4809E2B1}" destId="{27E1BB17-6E7E-4F6D-9BCA-30E900FD239B}" srcOrd="0" destOrd="0" presId="urn:microsoft.com/office/officeart/2005/8/layout/hierarchy1"/>
    <dgm:cxn modelId="{8744BA07-2ABC-43B4-90C0-8C25BF6C5CD5}" srcId="{A39B1702-2ED3-49BC-B04E-649B87A0DD13}" destId="{6340872E-4D87-4DEB-9F61-94B7FFDAB4F4}" srcOrd="0" destOrd="0" parTransId="{A7B0D584-B4FB-45DA-A8CC-EB76E76BDFD4}" sibTransId="{4C61DC83-980E-4097-AF5E-F65198FF0589}"/>
    <dgm:cxn modelId="{97127D34-D77B-42AB-BD46-DC2F3D65188A}" srcId="{917FC767-A8DE-4F54-BEB3-BB2F7C9277E9}" destId="{A39B1702-2ED3-49BC-B04E-649B87A0DD13}" srcOrd="0" destOrd="0" parTransId="{A76B91B0-F7DC-4D14-9012-5936697BFA6E}" sibTransId="{D98A03A2-2F1C-4CB7-9974-0A2CEC1ED6EC}"/>
    <dgm:cxn modelId="{2E926F63-93A6-4D1B-BE61-A4D4AF7558AE}" srcId="{396CB783-ABAD-436D-B291-F79A4809E2B1}" destId="{0684DFC9-DE91-46F0-9885-450D0CE8279B}" srcOrd="0" destOrd="0" parTransId="{60E30472-F803-4D13-8910-93404618DEDC}" sibTransId="{9680C4C8-BCB2-420A-8AE5-E90C70B91DED}"/>
    <dgm:cxn modelId="{C5CA5E82-C066-4963-AA5F-BEA47C8A4D34}" type="presOf" srcId="{FFA47AE6-04FF-4F85-83FD-D4742FFBF6AD}" destId="{53D48766-0D4A-41DA-B8BF-1DB3CA8F7319}" srcOrd="0" destOrd="0" presId="urn:microsoft.com/office/officeart/2005/8/layout/hierarchy1"/>
    <dgm:cxn modelId="{27647EAA-1547-4878-951E-680CA58713FD}" srcId="{F023812F-9927-4977-A1E0-38CB7343C4A4}" destId="{D233210E-BB57-492D-97AB-9C3931AE77E2}" srcOrd="0" destOrd="0" parTransId="{9E2F20CF-E1C9-4B08-B47D-A41797EC5F87}" sibTransId="{3F3647CB-6EA6-474B-8229-3DA7FA54576A}"/>
    <dgm:cxn modelId="{69CF83E8-F390-4A1C-9515-FEB4881A96ED}" type="presParOf" srcId="{D3CD74E3-7E29-459F-B2DB-9A4313840740}" destId="{AE5D20C9-FD32-49CE-9A96-B2E448A8E59D}" srcOrd="0" destOrd="0" presId="urn:microsoft.com/office/officeart/2005/8/layout/hierarchy1"/>
    <dgm:cxn modelId="{6682FD70-0F1D-44D4-B067-FEDCD8B961F2}" type="presParOf" srcId="{AE5D20C9-FD32-49CE-9A96-B2E448A8E59D}" destId="{5FCD916D-82F2-488B-B32C-306B587420E4}" srcOrd="0" destOrd="0" presId="urn:microsoft.com/office/officeart/2005/8/layout/hierarchy1"/>
    <dgm:cxn modelId="{06083B04-76CF-49A8-A039-387D03CFD841}" type="presParOf" srcId="{5FCD916D-82F2-488B-B32C-306B587420E4}" destId="{2B3DFA1D-2E83-41EB-AB94-77E1F0AE7DDC}" srcOrd="0" destOrd="0" presId="urn:microsoft.com/office/officeart/2005/8/layout/hierarchy1"/>
    <dgm:cxn modelId="{A6D66EF1-7D21-4CEE-84A1-7CA8A91ECCC4}" type="presParOf" srcId="{5FCD916D-82F2-488B-B32C-306B587420E4}" destId="{80E99EA9-8648-4B90-8822-667D71909923}" srcOrd="1" destOrd="0" presId="urn:microsoft.com/office/officeart/2005/8/layout/hierarchy1"/>
    <dgm:cxn modelId="{A7C2049E-8035-4A86-87F5-213D8B5C3F20}" type="presParOf" srcId="{AE5D20C9-FD32-49CE-9A96-B2E448A8E59D}" destId="{1F361ED8-3D02-40AB-9111-D395395760BB}" srcOrd="1" destOrd="0" presId="urn:microsoft.com/office/officeart/2005/8/layout/hierarchy1"/>
    <dgm:cxn modelId="{F598DA2A-284D-4FF0-929E-BAD4F000AD32}" type="presParOf" srcId="{1F361ED8-3D02-40AB-9111-D395395760BB}" destId="{84B7B6DC-4FE5-433C-B4DF-4C1F2EEB7267}" srcOrd="0" destOrd="0" presId="urn:microsoft.com/office/officeart/2005/8/layout/hierarchy1"/>
    <dgm:cxn modelId="{EC3D1C05-42E8-45B3-A9CA-06F3A2FC2371}" type="presParOf" srcId="{1F361ED8-3D02-40AB-9111-D395395760BB}" destId="{F82BF1BF-C0B7-4DEC-9365-A08FEA4258EE}" srcOrd="1" destOrd="0" presId="urn:microsoft.com/office/officeart/2005/8/layout/hierarchy1"/>
    <dgm:cxn modelId="{D76C1FE2-98CF-4B66-876D-BF52440A1FDC}" type="presParOf" srcId="{F82BF1BF-C0B7-4DEC-9365-A08FEA4258EE}" destId="{F630D243-5362-4813-B211-6738B5230061}" srcOrd="0" destOrd="0" presId="urn:microsoft.com/office/officeart/2005/8/layout/hierarchy1"/>
    <dgm:cxn modelId="{B3E81EBD-288F-411D-A96A-BF339536AC65}" type="presParOf" srcId="{F630D243-5362-4813-B211-6738B5230061}" destId="{70ADFB97-4B37-4619-9D4F-3174323276FD}" srcOrd="0" destOrd="0" presId="urn:microsoft.com/office/officeart/2005/8/layout/hierarchy1"/>
    <dgm:cxn modelId="{5DCA6C89-2F0A-46BC-8E2E-682A7A251B2A}" type="presParOf" srcId="{F630D243-5362-4813-B211-6738B5230061}" destId="{F645393B-8FDA-404E-9DFA-B5FC896514E5}" srcOrd="1" destOrd="0" presId="urn:microsoft.com/office/officeart/2005/8/layout/hierarchy1"/>
    <dgm:cxn modelId="{B32D0A03-D63D-4547-BE39-69687CBAB8E5}" type="presParOf" srcId="{F82BF1BF-C0B7-4DEC-9365-A08FEA4258EE}" destId="{67F1F163-DCA2-4F6C-A5E6-8D673E120A72}" srcOrd="1" destOrd="0" presId="urn:microsoft.com/office/officeart/2005/8/layout/hierarchy1"/>
    <dgm:cxn modelId="{7241906D-3ED0-4EF2-B8BA-035C40377314}" type="presParOf" srcId="{67F1F163-DCA2-4F6C-A5E6-8D673E120A72}" destId="{2F145A1C-894E-45EA-81A9-9833FBB33320}" srcOrd="0" destOrd="0" presId="urn:microsoft.com/office/officeart/2005/8/layout/hierarchy1"/>
    <dgm:cxn modelId="{0924C6B8-7B6D-4795-A2F7-6B3B7DD44B3F}" type="presParOf" srcId="{67F1F163-DCA2-4F6C-A5E6-8D673E120A72}" destId="{2BE6E5FD-2EAF-4D8D-A6C7-0281E26D704E}" srcOrd="1" destOrd="0" presId="urn:microsoft.com/office/officeart/2005/8/layout/hierarchy1"/>
    <dgm:cxn modelId="{49872320-56F2-4444-928F-1B1E7B202318}" type="presParOf" srcId="{2BE6E5FD-2EAF-4D8D-A6C7-0281E26D704E}" destId="{E2C0AF75-31D0-4C4B-98A0-06C2B5F835EB}" srcOrd="0" destOrd="0" presId="urn:microsoft.com/office/officeart/2005/8/layout/hierarchy1"/>
    <dgm:cxn modelId="{72E1441A-A9EE-49C6-A1AA-9D350D12A444}" type="presParOf" srcId="{E2C0AF75-31D0-4C4B-98A0-06C2B5F835EB}" destId="{DDBFDE7E-7CA4-4AEA-A418-A1C5C2390602}" srcOrd="0" destOrd="0" presId="urn:microsoft.com/office/officeart/2005/8/layout/hierarchy1"/>
    <dgm:cxn modelId="{3DE3EF75-D3BE-4DEF-8204-889A51587B40}" type="presParOf" srcId="{E2C0AF75-31D0-4C4B-98A0-06C2B5F835EB}" destId="{87785DA1-C624-47CC-ACE3-7D99FDDE1CB3}" srcOrd="1" destOrd="0" presId="urn:microsoft.com/office/officeart/2005/8/layout/hierarchy1"/>
    <dgm:cxn modelId="{44DC3C78-FE3C-4F57-A16C-B27C40694484}" type="presParOf" srcId="{2BE6E5FD-2EAF-4D8D-A6C7-0281E26D704E}" destId="{B6C10793-1BF5-4F2A-88E8-07EDFB8179C5}" srcOrd="1" destOrd="0" presId="urn:microsoft.com/office/officeart/2005/8/layout/hierarchy1"/>
    <dgm:cxn modelId="{CCB0E14E-8F99-4D91-8647-485D0791B9EC}" type="presParOf" srcId="{B6C10793-1BF5-4F2A-88E8-07EDFB8179C5}" destId="{531F2109-B8BA-4D99-BB46-90AA6E61E9FC}" srcOrd="0" destOrd="0" presId="urn:microsoft.com/office/officeart/2005/8/layout/hierarchy1"/>
    <dgm:cxn modelId="{86EF5B65-8DAA-4CF6-90D8-A2C6AC2B0272}" type="presParOf" srcId="{B6C10793-1BF5-4F2A-88E8-07EDFB8179C5}" destId="{1ED5CC2C-B980-48A3-ACEF-DE5AB73ECC8C}" srcOrd="1" destOrd="0" presId="urn:microsoft.com/office/officeart/2005/8/layout/hierarchy1"/>
    <dgm:cxn modelId="{39AD65F0-8267-4C36-9630-9A942642BAD7}" type="presParOf" srcId="{1ED5CC2C-B980-48A3-ACEF-DE5AB73ECC8C}" destId="{DF9EC4E8-9036-480E-B41D-E1B85A4ECE16}" srcOrd="0" destOrd="0" presId="urn:microsoft.com/office/officeart/2005/8/layout/hierarchy1"/>
    <dgm:cxn modelId="{C74F041C-161E-42EE-B369-F063812A8C52}" type="presParOf" srcId="{DF9EC4E8-9036-480E-B41D-E1B85A4ECE16}" destId="{9E54FE2F-8B88-4D15-8902-016DAB6A3815}" srcOrd="0" destOrd="0" presId="urn:microsoft.com/office/officeart/2005/8/layout/hierarchy1"/>
    <dgm:cxn modelId="{817DFFBB-8D2F-4CAB-8DF9-2657C6991244}" type="presParOf" srcId="{DF9EC4E8-9036-480E-B41D-E1B85A4ECE16}" destId="{75CEAE5F-2642-4751-8DB2-4FFD53054EC2}" srcOrd="1" destOrd="0" presId="urn:microsoft.com/office/officeart/2005/8/layout/hierarchy1"/>
    <dgm:cxn modelId="{32CCF777-4CF7-4CEC-B49F-264B3EE3D8F6}" type="presParOf" srcId="{1ED5CC2C-B980-48A3-ACEF-DE5AB73ECC8C}" destId="{E4CA851F-E93D-4338-A2AF-EE42D98D5708}" srcOrd="1" destOrd="0" presId="urn:microsoft.com/office/officeart/2005/8/layout/hierarchy1"/>
    <dgm:cxn modelId="{912C2F27-E3C5-46C1-B24B-D8E3E2DCC34C}" type="presParOf" srcId="{E4CA851F-E93D-4338-A2AF-EE42D98D5708}" destId="{4C8174A5-A839-4E9E-8D4A-1982A8871955}" srcOrd="0" destOrd="0" presId="urn:microsoft.com/office/officeart/2005/8/layout/hierarchy1"/>
    <dgm:cxn modelId="{8B68BE07-A827-453F-B814-560D29BBA78C}" type="presParOf" srcId="{E4CA851F-E93D-4338-A2AF-EE42D98D5708}" destId="{434A5A1A-865A-4F8E-9E35-205A21FB6817}" srcOrd="1" destOrd="0" presId="urn:microsoft.com/office/officeart/2005/8/layout/hierarchy1"/>
    <dgm:cxn modelId="{8BF903BA-17B9-42EE-9ECB-73F97ECC6F79}" type="presParOf" srcId="{434A5A1A-865A-4F8E-9E35-205A21FB6817}" destId="{5F324A3F-ABC4-44B8-A81D-382E3CE9613C}" srcOrd="0" destOrd="0" presId="urn:microsoft.com/office/officeart/2005/8/layout/hierarchy1"/>
    <dgm:cxn modelId="{5D3DCE94-385B-4F88-B27D-3842F2301E74}" type="presParOf" srcId="{5F324A3F-ABC4-44B8-A81D-382E3CE9613C}" destId="{4A47D7E3-8749-4390-B4AD-A805E064C996}" srcOrd="0" destOrd="0" presId="urn:microsoft.com/office/officeart/2005/8/layout/hierarchy1"/>
    <dgm:cxn modelId="{16DB3B02-80E5-439A-B701-9F4E27A4E5CC}" type="presParOf" srcId="{5F324A3F-ABC4-44B8-A81D-382E3CE9613C}" destId="{FEF03E9C-862A-4CA4-9605-243218A29497}" srcOrd="1" destOrd="0" presId="urn:microsoft.com/office/officeart/2005/8/layout/hierarchy1"/>
    <dgm:cxn modelId="{270494DA-372F-4273-A424-2CC54D9D17D6}" type="presParOf" srcId="{434A5A1A-865A-4F8E-9E35-205A21FB6817}" destId="{BCB5E7D0-B5EF-4F95-AE11-EACA6F67C6FD}" srcOrd="1" destOrd="0" presId="urn:microsoft.com/office/officeart/2005/8/layout/hierarchy1"/>
    <dgm:cxn modelId="{E91FC37A-D405-4E78-9339-1486346F94AC}" type="presParOf" srcId="{1F361ED8-3D02-40AB-9111-D395395760BB}" destId="{80298AF7-C3BD-46DC-87DD-E8DD39E74FBE}" srcOrd="2" destOrd="0" presId="urn:microsoft.com/office/officeart/2005/8/layout/hierarchy1"/>
    <dgm:cxn modelId="{B2BAF5C1-C2A7-4E64-BB0D-1976BB25F851}" type="presParOf" srcId="{1F361ED8-3D02-40AB-9111-D395395760BB}" destId="{D4C65735-FCCF-4233-B605-FF4FDE3BCB9D}" srcOrd="3" destOrd="0" presId="urn:microsoft.com/office/officeart/2005/8/layout/hierarchy1"/>
    <dgm:cxn modelId="{2AE7368B-613F-4302-95B5-56BBA7DC4DFF}" type="presParOf" srcId="{D4C65735-FCCF-4233-B605-FF4FDE3BCB9D}" destId="{D803DE4D-7B40-4F1A-96C8-B80A3450EED8}" srcOrd="0" destOrd="0" presId="urn:microsoft.com/office/officeart/2005/8/layout/hierarchy1"/>
    <dgm:cxn modelId="{2FDE2024-AA62-4242-9978-27FDA0A2D0D1}" type="presParOf" srcId="{D803DE4D-7B40-4F1A-96C8-B80A3450EED8}" destId="{A314D3DB-B325-428E-B8E1-663C36C76C90}" srcOrd="0" destOrd="0" presId="urn:microsoft.com/office/officeart/2005/8/layout/hierarchy1"/>
    <dgm:cxn modelId="{AD5B3081-19D6-4A62-8812-90B4ABA0323F}" type="presParOf" srcId="{D803DE4D-7B40-4F1A-96C8-B80A3450EED8}" destId="{27E1BB17-6E7E-4F6D-9BCA-30E900FD239B}" srcOrd="1" destOrd="0" presId="urn:microsoft.com/office/officeart/2005/8/layout/hierarchy1"/>
    <dgm:cxn modelId="{77E8DDB4-B56A-461A-BECA-EBA5B297A4DD}" type="presParOf" srcId="{D4C65735-FCCF-4233-B605-FF4FDE3BCB9D}" destId="{3FEE6A92-C874-419A-8A69-A5F80C5CA58C}" srcOrd="1" destOrd="0" presId="urn:microsoft.com/office/officeart/2005/8/layout/hierarchy1"/>
    <dgm:cxn modelId="{4BD43A74-610D-41D7-9A1F-D8FFC36447BF}" type="presParOf" srcId="{3FEE6A92-C874-419A-8A69-A5F80C5CA58C}" destId="{A5D267A1-61D3-4FE1-8F88-4F65A32CB15A}" srcOrd="0" destOrd="0" presId="urn:microsoft.com/office/officeart/2005/8/layout/hierarchy1"/>
    <dgm:cxn modelId="{7719125B-7BCA-44B1-8CFE-180EC6BD8561}" type="presParOf" srcId="{3FEE6A92-C874-419A-8A69-A5F80C5CA58C}" destId="{A2DCD6A1-EFA2-4481-BA3B-DFC87FFBA3DE}" srcOrd="1" destOrd="0" presId="urn:microsoft.com/office/officeart/2005/8/layout/hierarchy1"/>
    <dgm:cxn modelId="{5FFD14C8-6630-4A18-A14E-589F9AF2DEA7}" type="presParOf" srcId="{A2DCD6A1-EFA2-4481-BA3B-DFC87FFBA3DE}" destId="{7C920A0F-D74A-452D-8918-D0EB0951FCA9}" srcOrd="0" destOrd="0" presId="urn:microsoft.com/office/officeart/2005/8/layout/hierarchy1"/>
    <dgm:cxn modelId="{31F00E18-003C-4AE0-B9DF-9C30AEA64F39}" type="presParOf" srcId="{7C920A0F-D74A-452D-8918-D0EB0951FCA9}" destId="{4397C5FF-05D4-43DA-B95A-95BFF3AA3197}" srcOrd="0" destOrd="0" presId="urn:microsoft.com/office/officeart/2005/8/layout/hierarchy1"/>
    <dgm:cxn modelId="{7AB6FD9E-B179-4970-8328-1B7D927953AF}" type="presParOf" srcId="{7C920A0F-D74A-452D-8918-D0EB0951FCA9}" destId="{1509D2C2-B1D7-4516-8932-FDCCCD400B08}" srcOrd="1" destOrd="0" presId="urn:microsoft.com/office/officeart/2005/8/layout/hierarchy1"/>
    <dgm:cxn modelId="{2CC17729-7510-4125-9130-25A0BA30B91E}" type="presParOf" srcId="{A2DCD6A1-EFA2-4481-BA3B-DFC87FFBA3DE}" destId="{9E3DA322-2609-45B4-9F4B-3A78BC2BC096}" srcOrd="1" destOrd="0" presId="urn:microsoft.com/office/officeart/2005/8/layout/hierarchy1"/>
    <dgm:cxn modelId="{80B7A867-6EDB-4CE0-B801-72DB1415B7D8}" type="presParOf" srcId="{9E3DA322-2609-45B4-9F4B-3A78BC2BC096}" destId="{53D48766-0D4A-41DA-B8BF-1DB3CA8F7319}" srcOrd="0" destOrd="0" presId="urn:microsoft.com/office/officeart/2005/8/layout/hierarchy1"/>
    <dgm:cxn modelId="{411A97E1-D93F-4EF5-8F75-2BDB096D645E}" type="presParOf" srcId="{9E3DA322-2609-45B4-9F4B-3A78BC2BC096}" destId="{3C033750-FC3C-41FF-B587-193D864C5257}" srcOrd="1" destOrd="0" presId="urn:microsoft.com/office/officeart/2005/8/layout/hierarchy1"/>
    <dgm:cxn modelId="{8B8D78E4-0C15-4485-85EB-45E2ACBE8B27}" type="presParOf" srcId="{3C033750-FC3C-41FF-B587-193D864C5257}" destId="{6009A85C-D88E-460D-AEA5-7C7B91EF95C2}" srcOrd="0" destOrd="0" presId="urn:microsoft.com/office/officeart/2005/8/layout/hierarchy1"/>
    <dgm:cxn modelId="{60D78DC3-8A49-4512-B52A-F485C5A63618}" type="presParOf" srcId="{6009A85C-D88E-460D-AEA5-7C7B91EF95C2}" destId="{270DB8E3-14C9-48F0-A72C-97B4C9094060}" srcOrd="0" destOrd="0" presId="urn:microsoft.com/office/officeart/2005/8/layout/hierarchy1"/>
    <dgm:cxn modelId="{63D6DD83-34C6-4C63-A855-FF79D5A11E0D}" type="presParOf" srcId="{6009A85C-D88E-460D-AEA5-7C7B91EF95C2}" destId="{CB0A81A0-C25A-4C75-A674-1A68936ADA97}" srcOrd="1" destOrd="0" presId="urn:microsoft.com/office/officeart/2005/8/layout/hierarchy1"/>
    <dgm:cxn modelId="{9D22C0F7-87ED-44E4-85AF-071E52D67FDD}" type="presParOf" srcId="{3C033750-FC3C-41FF-B587-193D864C5257}" destId="{B096F747-A02B-4DBC-BDB6-1175955A8CF8}" srcOrd="1" destOrd="0" presId="urn:microsoft.com/office/officeart/2005/8/layout/hierarchy1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3D48766-0D4A-41DA-B8BF-1DB3CA8F7319}">
      <dsp:nvSpPr>
        <dsp:cNvPr id="0" name=""/>
        <dsp:cNvSpPr/>
      </dsp:nvSpPr>
      <dsp:spPr>
        <a:xfrm>
          <a:off x="5594434" y="2779964"/>
          <a:ext cx="91440" cy="3248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24853"/>
              </a:lnTo>
            </a:path>
          </a:pathLst>
        </a:custGeom>
        <a:noFill/>
        <a:ln w="10000" cap="flat" cmpd="sng" algn="ctr">
          <a:solidFill>
            <a:schemeClr val="accent5"/>
          </a:solidFill>
          <a:prstDash val="solid"/>
        </a:ln>
        <a:effectLst/>
      </dsp:spPr>
      <dsp:style>
        <a:lnRef idx="1">
          <a:schemeClr val="accent5"/>
        </a:lnRef>
        <a:fillRef idx="0">
          <a:schemeClr val="accent5"/>
        </a:fillRef>
        <a:effectRef idx="0">
          <a:schemeClr val="accent5"/>
        </a:effectRef>
        <a:fontRef idx="minor">
          <a:schemeClr val="tx1"/>
        </a:fontRef>
      </dsp:style>
    </dsp:sp>
    <dsp:sp modelId="{A5D267A1-61D3-4FE1-8F88-4F65A32CB15A}">
      <dsp:nvSpPr>
        <dsp:cNvPr id="0" name=""/>
        <dsp:cNvSpPr/>
      </dsp:nvSpPr>
      <dsp:spPr>
        <a:xfrm>
          <a:off x="5584727" y="1739880"/>
          <a:ext cx="91440" cy="33080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27329"/>
              </a:lnTo>
              <a:lnTo>
                <a:pt x="55426" y="227329"/>
              </a:lnTo>
              <a:lnTo>
                <a:pt x="55426" y="330804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298AF7-C3BD-46DC-87DD-E8DD39E74FBE}">
      <dsp:nvSpPr>
        <dsp:cNvPr id="0" name=""/>
        <dsp:cNvSpPr/>
      </dsp:nvSpPr>
      <dsp:spPr>
        <a:xfrm>
          <a:off x="3697172" y="711698"/>
          <a:ext cx="1933275" cy="3189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5427"/>
              </a:lnTo>
              <a:lnTo>
                <a:pt x="1933275" y="215427"/>
              </a:lnTo>
              <a:lnTo>
                <a:pt x="1933275" y="318902"/>
              </a:lnTo>
            </a:path>
          </a:pathLst>
        </a:custGeom>
        <a:noFill/>
        <a:ln w="10000" cap="flat" cmpd="sng" algn="ctr">
          <a:solidFill>
            <a:schemeClr val="accent6"/>
          </a:solidFill>
          <a:prstDash val="solid"/>
        </a:ln>
        <a:effectLst/>
      </dsp:spPr>
      <dsp:style>
        <a:lnRef idx="1">
          <a:schemeClr val="accent6"/>
        </a:lnRef>
        <a:fillRef idx="0">
          <a:schemeClr val="accent6"/>
        </a:fillRef>
        <a:effectRef idx="0">
          <a:schemeClr val="accent6"/>
        </a:effectRef>
        <a:fontRef idx="minor">
          <a:schemeClr val="tx1"/>
        </a:fontRef>
      </dsp:style>
    </dsp:sp>
    <dsp:sp modelId="{4C8174A5-A839-4E9E-8D4A-1982A8871955}">
      <dsp:nvSpPr>
        <dsp:cNvPr id="0" name=""/>
        <dsp:cNvSpPr/>
      </dsp:nvSpPr>
      <dsp:spPr>
        <a:xfrm>
          <a:off x="1822865" y="3814096"/>
          <a:ext cx="91440" cy="3248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24853"/>
              </a:lnTo>
            </a:path>
          </a:pathLst>
        </a:custGeom>
        <a:noFill/>
        <a:ln w="10000" cap="flat" cmpd="sng" algn="ctr">
          <a:solidFill>
            <a:schemeClr val="accent5"/>
          </a:solidFill>
          <a:prstDash val="solid"/>
        </a:ln>
        <a:effectLst/>
      </dsp:spPr>
      <dsp:style>
        <a:lnRef idx="1">
          <a:schemeClr val="accent5"/>
        </a:lnRef>
        <a:fillRef idx="0">
          <a:schemeClr val="accent5"/>
        </a:fillRef>
        <a:effectRef idx="0">
          <a:schemeClr val="accent5"/>
        </a:effectRef>
        <a:fontRef idx="minor">
          <a:schemeClr val="tx1"/>
        </a:fontRef>
      </dsp:style>
    </dsp:sp>
    <dsp:sp modelId="{531F2109-B8BA-4D99-BB46-90AA6E61E9FC}">
      <dsp:nvSpPr>
        <dsp:cNvPr id="0" name=""/>
        <dsp:cNvSpPr/>
      </dsp:nvSpPr>
      <dsp:spPr>
        <a:xfrm>
          <a:off x="1822865" y="2779964"/>
          <a:ext cx="91440" cy="3248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24853"/>
              </a:lnTo>
            </a:path>
          </a:pathLst>
        </a:custGeom>
        <a:noFill/>
        <a:ln w="10000" cap="flat" cmpd="sng" algn="ctr">
          <a:solidFill>
            <a:schemeClr val="accent5"/>
          </a:solidFill>
          <a:prstDash val="solid"/>
        </a:ln>
        <a:effectLst/>
      </dsp:spPr>
      <dsp:style>
        <a:lnRef idx="1">
          <a:schemeClr val="accent5"/>
        </a:lnRef>
        <a:fillRef idx="0">
          <a:schemeClr val="accent5"/>
        </a:fillRef>
        <a:effectRef idx="0">
          <a:schemeClr val="accent5"/>
        </a:effectRef>
        <a:fontRef idx="minor">
          <a:schemeClr val="tx1"/>
        </a:fontRef>
      </dsp:style>
    </dsp:sp>
    <dsp:sp modelId="{2F145A1C-894E-45EA-81A9-9833FBB33320}">
      <dsp:nvSpPr>
        <dsp:cNvPr id="0" name=""/>
        <dsp:cNvSpPr/>
      </dsp:nvSpPr>
      <dsp:spPr>
        <a:xfrm>
          <a:off x="1822865" y="1745831"/>
          <a:ext cx="91440" cy="3248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24853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B7B6DC-4FE5-433C-B4DF-4C1F2EEB7267}">
      <dsp:nvSpPr>
        <dsp:cNvPr id="0" name=""/>
        <dsp:cNvSpPr/>
      </dsp:nvSpPr>
      <dsp:spPr>
        <a:xfrm>
          <a:off x="1868585" y="711698"/>
          <a:ext cx="1828586" cy="324853"/>
        </a:xfrm>
        <a:custGeom>
          <a:avLst/>
          <a:gdLst/>
          <a:ahLst/>
          <a:cxnLst/>
          <a:rect l="0" t="0" r="0" b="0"/>
          <a:pathLst>
            <a:path>
              <a:moveTo>
                <a:pt x="1828586" y="0"/>
              </a:moveTo>
              <a:lnTo>
                <a:pt x="1828586" y="221378"/>
              </a:lnTo>
              <a:lnTo>
                <a:pt x="0" y="221378"/>
              </a:lnTo>
              <a:lnTo>
                <a:pt x="0" y="324853"/>
              </a:lnTo>
            </a:path>
          </a:pathLst>
        </a:custGeom>
        <a:noFill/>
        <a:ln w="10000" cap="flat" cmpd="sng" algn="ctr">
          <a:solidFill>
            <a:schemeClr val="accent6"/>
          </a:solidFill>
          <a:prstDash val="solid"/>
        </a:ln>
        <a:effectLst/>
      </dsp:spPr>
      <dsp:style>
        <a:lnRef idx="1">
          <a:schemeClr val="accent6"/>
        </a:lnRef>
        <a:fillRef idx="0">
          <a:schemeClr val="accent6"/>
        </a:fillRef>
        <a:effectRef idx="0">
          <a:schemeClr val="accent6"/>
        </a:effectRef>
        <a:fontRef idx="minor">
          <a:schemeClr val="tx1"/>
        </a:fontRef>
      </dsp:style>
    </dsp:sp>
    <dsp:sp modelId="{2B3DFA1D-2E83-41EB-AB94-77E1F0AE7DDC}">
      <dsp:nvSpPr>
        <dsp:cNvPr id="0" name=""/>
        <dsp:cNvSpPr/>
      </dsp:nvSpPr>
      <dsp:spPr>
        <a:xfrm>
          <a:off x="1935496" y="2419"/>
          <a:ext cx="3523352" cy="70927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6">
                <a:tint val="30000"/>
                <a:satMod val="250000"/>
              </a:schemeClr>
            </a:gs>
            <a:gs pos="72000">
              <a:schemeClr val="accent6">
                <a:tint val="75000"/>
                <a:satMod val="210000"/>
              </a:schemeClr>
            </a:gs>
            <a:gs pos="100000">
              <a:schemeClr val="accent6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6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</dsp:sp>
    <dsp:sp modelId="{80E99EA9-8648-4B90-8822-667D71909923}">
      <dsp:nvSpPr>
        <dsp:cNvPr id="0" name=""/>
        <dsp:cNvSpPr/>
      </dsp:nvSpPr>
      <dsp:spPr>
        <a:xfrm>
          <a:off x="2059604" y="120322"/>
          <a:ext cx="3523352" cy="7092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Daně</a:t>
          </a:r>
          <a:endParaRPr lang="cs-CZ" sz="3000" kern="1200" dirty="0"/>
        </a:p>
      </dsp:txBody>
      <dsp:txXfrm>
        <a:off x="2059604" y="120322"/>
        <a:ext cx="3523352" cy="709279"/>
      </dsp:txXfrm>
    </dsp:sp>
    <dsp:sp modelId="{70ADFB97-4B37-4619-9D4F-3174323276FD}">
      <dsp:nvSpPr>
        <dsp:cNvPr id="0" name=""/>
        <dsp:cNvSpPr/>
      </dsp:nvSpPr>
      <dsp:spPr>
        <a:xfrm>
          <a:off x="692489" y="1036552"/>
          <a:ext cx="2352192" cy="7092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</dsp:sp>
    <dsp:sp modelId="{F645393B-8FDA-404E-9DFA-B5FC896514E5}">
      <dsp:nvSpPr>
        <dsp:cNvPr id="0" name=""/>
        <dsp:cNvSpPr/>
      </dsp:nvSpPr>
      <dsp:spPr>
        <a:xfrm>
          <a:off x="816597" y="1154455"/>
          <a:ext cx="2352192" cy="7092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>
        <a:off x="816597" y="1154455"/>
        <a:ext cx="2352192" cy="709279"/>
      </dsp:txXfrm>
    </dsp:sp>
    <dsp:sp modelId="{DDBFDE7E-7CA4-4AEA-A418-A1C5C2390602}">
      <dsp:nvSpPr>
        <dsp:cNvPr id="0" name=""/>
        <dsp:cNvSpPr/>
      </dsp:nvSpPr>
      <dsp:spPr>
        <a:xfrm>
          <a:off x="106909" y="2070685"/>
          <a:ext cx="3523352" cy="70927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tint val="75000"/>
                <a:shade val="85000"/>
                <a:satMod val="230000"/>
              </a:schemeClr>
            </a:gs>
            <a:gs pos="25000">
              <a:schemeClr val="accent5">
                <a:tint val="90000"/>
                <a:shade val="70000"/>
                <a:satMod val="220000"/>
              </a:schemeClr>
            </a:gs>
            <a:gs pos="50000">
              <a:schemeClr val="accent5">
                <a:tint val="90000"/>
                <a:shade val="58000"/>
                <a:satMod val="225000"/>
              </a:schemeClr>
            </a:gs>
            <a:gs pos="65000">
              <a:schemeClr val="accent5">
                <a:tint val="90000"/>
                <a:shade val="58000"/>
                <a:satMod val="225000"/>
              </a:schemeClr>
            </a:gs>
            <a:gs pos="80000">
              <a:schemeClr val="accent5">
                <a:tint val="90000"/>
                <a:shade val="69000"/>
                <a:satMod val="220000"/>
              </a:schemeClr>
            </a:gs>
            <a:gs pos="100000">
              <a:schemeClr val="accent5">
                <a:tint val="77000"/>
                <a:shade val="80000"/>
                <a:satMod val="230000"/>
              </a:schemeClr>
            </a:gs>
          </a:gsLst>
          <a:lin ang="5400000" scaled="1"/>
        </a:gradFill>
        <a:ln w="10000" cap="flat" cmpd="sng" algn="ctr">
          <a:solidFill>
            <a:schemeClr val="accent5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</dsp:sp>
    <dsp:sp modelId="{87785DA1-C624-47CC-ACE3-7D99FDDE1CB3}">
      <dsp:nvSpPr>
        <dsp:cNvPr id="0" name=""/>
        <dsp:cNvSpPr/>
      </dsp:nvSpPr>
      <dsp:spPr>
        <a:xfrm>
          <a:off x="231017" y="2188587"/>
          <a:ext cx="3523352" cy="7092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>
        <a:off x="231017" y="2188587"/>
        <a:ext cx="3523352" cy="709279"/>
      </dsp:txXfrm>
    </dsp:sp>
    <dsp:sp modelId="{9E54FE2F-8B88-4D15-8902-016DAB6A3815}">
      <dsp:nvSpPr>
        <dsp:cNvPr id="0" name=""/>
        <dsp:cNvSpPr/>
      </dsp:nvSpPr>
      <dsp:spPr>
        <a:xfrm>
          <a:off x="106909" y="3104817"/>
          <a:ext cx="3523352" cy="70927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tint val="75000"/>
                <a:shade val="85000"/>
                <a:satMod val="230000"/>
              </a:schemeClr>
            </a:gs>
            <a:gs pos="25000">
              <a:schemeClr val="accent5">
                <a:tint val="90000"/>
                <a:shade val="70000"/>
                <a:satMod val="220000"/>
              </a:schemeClr>
            </a:gs>
            <a:gs pos="50000">
              <a:schemeClr val="accent5">
                <a:tint val="90000"/>
                <a:shade val="58000"/>
                <a:satMod val="225000"/>
              </a:schemeClr>
            </a:gs>
            <a:gs pos="65000">
              <a:schemeClr val="accent5">
                <a:tint val="90000"/>
                <a:shade val="58000"/>
                <a:satMod val="225000"/>
              </a:schemeClr>
            </a:gs>
            <a:gs pos="80000">
              <a:schemeClr val="accent5">
                <a:tint val="90000"/>
                <a:shade val="69000"/>
                <a:satMod val="220000"/>
              </a:schemeClr>
            </a:gs>
            <a:gs pos="100000">
              <a:schemeClr val="accent5">
                <a:tint val="77000"/>
                <a:shade val="80000"/>
                <a:satMod val="230000"/>
              </a:schemeClr>
            </a:gs>
          </a:gsLst>
          <a:lin ang="5400000" scaled="1"/>
        </a:gradFill>
        <a:ln w="10000" cap="flat" cmpd="sng" algn="ctr">
          <a:solidFill>
            <a:schemeClr val="accent5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</dsp:sp>
    <dsp:sp modelId="{75CEAE5F-2642-4751-8DB2-4FFD53054EC2}">
      <dsp:nvSpPr>
        <dsp:cNvPr id="0" name=""/>
        <dsp:cNvSpPr/>
      </dsp:nvSpPr>
      <dsp:spPr>
        <a:xfrm>
          <a:off x="231017" y="3222720"/>
          <a:ext cx="3523352" cy="7092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/>
        </a:p>
      </dsp:txBody>
      <dsp:txXfrm>
        <a:off x="231017" y="3222720"/>
        <a:ext cx="3523352" cy="709279"/>
      </dsp:txXfrm>
    </dsp:sp>
    <dsp:sp modelId="{4A47D7E3-8749-4390-B4AD-A805E064C996}">
      <dsp:nvSpPr>
        <dsp:cNvPr id="0" name=""/>
        <dsp:cNvSpPr/>
      </dsp:nvSpPr>
      <dsp:spPr>
        <a:xfrm>
          <a:off x="106909" y="4138950"/>
          <a:ext cx="3523352" cy="70927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tint val="75000"/>
                <a:shade val="85000"/>
                <a:satMod val="230000"/>
              </a:schemeClr>
            </a:gs>
            <a:gs pos="25000">
              <a:schemeClr val="accent5">
                <a:tint val="90000"/>
                <a:shade val="70000"/>
                <a:satMod val="220000"/>
              </a:schemeClr>
            </a:gs>
            <a:gs pos="50000">
              <a:schemeClr val="accent5">
                <a:tint val="90000"/>
                <a:shade val="58000"/>
                <a:satMod val="225000"/>
              </a:schemeClr>
            </a:gs>
            <a:gs pos="65000">
              <a:schemeClr val="accent5">
                <a:tint val="90000"/>
                <a:shade val="58000"/>
                <a:satMod val="225000"/>
              </a:schemeClr>
            </a:gs>
            <a:gs pos="80000">
              <a:schemeClr val="accent5">
                <a:tint val="90000"/>
                <a:shade val="69000"/>
                <a:satMod val="220000"/>
              </a:schemeClr>
            </a:gs>
            <a:gs pos="100000">
              <a:schemeClr val="accent5">
                <a:tint val="77000"/>
                <a:shade val="80000"/>
                <a:satMod val="230000"/>
              </a:schemeClr>
            </a:gs>
          </a:gsLst>
          <a:lin ang="5400000" scaled="1"/>
        </a:gradFill>
        <a:ln w="10000" cap="flat" cmpd="sng" algn="ctr">
          <a:solidFill>
            <a:schemeClr val="accent5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</dsp:sp>
    <dsp:sp modelId="{FEF03E9C-862A-4CA4-9605-243218A29497}">
      <dsp:nvSpPr>
        <dsp:cNvPr id="0" name=""/>
        <dsp:cNvSpPr/>
      </dsp:nvSpPr>
      <dsp:spPr>
        <a:xfrm>
          <a:off x="231017" y="4256853"/>
          <a:ext cx="3523352" cy="7092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/>
        </a:p>
      </dsp:txBody>
      <dsp:txXfrm>
        <a:off x="231017" y="4256853"/>
        <a:ext cx="3523352" cy="709279"/>
      </dsp:txXfrm>
    </dsp:sp>
    <dsp:sp modelId="{A314D3DB-B325-428E-B8E1-663C36C76C90}">
      <dsp:nvSpPr>
        <dsp:cNvPr id="0" name=""/>
        <dsp:cNvSpPr/>
      </dsp:nvSpPr>
      <dsp:spPr>
        <a:xfrm>
          <a:off x="4568746" y="1030601"/>
          <a:ext cx="2123402" cy="7092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</dsp:sp>
    <dsp:sp modelId="{27E1BB17-6E7E-4F6D-9BCA-30E900FD239B}">
      <dsp:nvSpPr>
        <dsp:cNvPr id="0" name=""/>
        <dsp:cNvSpPr/>
      </dsp:nvSpPr>
      <dsp:spPr>
        <a:xfrm>
          <a:off x="4692854" y="1148504"/>
          <a:ext cx="2123402" cy="7092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>
        <a:off x="4692854" y="1148504"/>
        <a:ext cx="2123402" cy="709279"/>
      </dsp:txXfrm>
    </dsp:sp>
    <dsp:sp modelId="{4397C5FF-05D4-43DA-B95A-95BFF3AA3197}">
      <dsp:nvSpPr>
        <dsp:cNvPr id="0" name=""/>
        <dsp:cNvSpPr/>
      </dsp:nvSpPr>
      <dsp:spPr>
        <a:xfrm>
          <a:off x="3878478" y="2070685"/>
          <a:ext cx="3523352" cy="70927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09D2C2-B1D7-4516-8932-FDCCCD400B08}">
      <dsp:nvSpPr>
        <dsp:cNvPr id="0" name=""/>
        <dsp:cNvSpPr/>
      </dsp:nvSpPr>
      <dsp:spPr>
        <a:xfrm>
          <a:off x="4002586" y="2188587"/>
          <a:ext cx="3523352" cy="7092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>
        <a:off x="4002586" y="2188587"/>
        <a:ext cx="3523352" cy="709279"/>
      </dsp:txXfrm>
    </dsp:sp>
    <dsp:sp modelId="{270DB8E3-14C9-48F0-A72C-97B4C9094060}">
      <dsp:nvSpPr>
        <dsp:cNvPr id="0" name=""/>
        <dsp:cNvSpPr/>
      </dsp:nvSpPr>
      <dsp:spPr>
        <a:xfrm>
          <a:off x="3878478" y="3104817"/>
          <a:ext cx="3523352" cy="70927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tint val="75000"/>
                <a:shade val="85000"/>
                <a:satMod val="230000"/>
              </a:schemeClr>
            </a:gs>
            <a:gs pos="25000">
              <a:schemeClr val="accent5">
                <a:tint val="90000"/>
                <a:shade val="70000"/>
                <a:satMod val="220000"/>
              </a:schemeClr>
            </a:gs>
            <a:gs pos="50000">
              <a:schemeClr val="accent5">
                <a:tint val="90000"/>
                <a:shade val="58000"/>
                <a:satMod val="225000"/>
              </a:schemeClr>
            </a:gs>
            <a:gs pos="65000">
              <a:schemeClr val="accent5">
                <a:tint val="90000"/>
                <a:shade val="58000"/>
                <a:satMod val="225000"/>
              </a:schemeClr>
            </a:gs>
            <a:gs pos="80000">
              <a:schemeClr val="accent5">
                <a:tint val="90000"/>
                <a:shade val="69000"/>
                <a:satMod val="220000"/>
              </a:schemeClr>
            </a:gs>
            <a:gs pos="100000">
              <a:schemeClr val="accent5">
                <a:tint val="77000"/>
                <a:shade val="80000"/>
                <a:satMod val="230000"/>
              </a:schemeClr>
            </a:gs>
          </a:gsLst>
          <a:lin ang="5400000" scaled="1"/>
        </a:gradFill>
        <a:ln w="10000" cap="flat" cmpd="sng" algn="ctr">
          <a:solidFill>
            <a:schemeClr val="accent5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</dsp:sp>
    <dsp:sp modelId="{CB0A81A0-C25A-4C75-A674-1A68936ADA97}">
      <dsp:nvSpPr>
        <dsp:cNvPr id="0" name=""/>
        <dsp:cNvSpPr/>
      </dsp:nvSpPr>
      <dsp:spPr>
        <a:xfrm>
          <a:off x="4002586" y="3222720"/>
          <a:ext cx="3523352" cy="70927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/>
        </a:p>
      </dsp:txBody>
      <dsp:txXfrm>
        <a:off x="4002586" y="3222720"/>
        <a:ext cx="3523352" cy="7092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B849F-A463-4578-851E-8DBD2495D89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36B2295-7C85-4777-BF68-298D78FB50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B849F-A463-4578-851E-8DBD2495D89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36B2295-7C85-4777-BF68-298D78FB50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B849F-A463-4578-851E-8DBD2495D89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B2295-7C85-4777-BF68-298D78FB50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B849F-A463-4578-851E-8DBD2495D89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B2295-7C85-4777-BF68-298D78FB50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B849F-A463-4578-851E-8DBD2495D89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36B2295-7C85-4777-BF68-298D78FB50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B849F-A463-4578-851E-8DBD2495D89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B2295-7C85-4777-BF68-298D78FB50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B849F-A463-4578-851E-8DBD2495D89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B2295-7C85-4777-BF68-298D78FB50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B849F-A463-4578-851E-8DBD2495D89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B2295-7C85-4777-BF68-298D78FB50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B849F-A463-4578-851E-8DBD2495D89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B2295-7C85-4777-BF68-298D78FB50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B849F-A463-4578-851E-8DBD2495D89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B2295-7C85-4777-BF68-298D78FB50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B849F-A463-4578-851E-8DBD2495D89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B2295-7C85-4777-BF68-298D78FB50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69B849F-A463-4578-851E-8DBD2495D89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36B2295-7C85-4777-BF68-298D78FB50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899592" y="300160"/>
            <a:ext cx="7304856" cy="2808312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j-lt"/>
              <a:ea typeface="+mj-ea"/>
              <a:cs typeface="Arial" pitchFamily="34" charset="0"/>
            </a:endParaRPr>
          </a:p>
          <a:p>
            <a:pPr lvl="0">
              <a:spcBef>
                <a:spcPts val="1200"/>
              </a:spcBef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ZŠ Varnsdorf, Edisonova 2821, okres Děčín, příspěvková organizace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Člověk a </a:t>
            </a: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svět </a:t>
            </a: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práce, </a:t>
            </a:r>
            <a:r>
              <a:rPr kumimoji="0" lang="cs-CZ" sz="2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Finanční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gramotnost, Daně (prezentace)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Mgr. Helena </a:t>
            </a:r>
            <a:r>
              <a:rPr kumimoji="0" lang="cs-CZ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Foldinová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a číslo materiálu: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VY_62_INOVACE_05/II.SADA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</a:b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971600" y="3284984"/>
            <a:ext cx="7272808" cy="15450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None/>
              <a:defRPr/>
            </a:pPr>
            <a:r>
              <a:rPr lang="cs-CZ" sz="2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Prezentace je určena pro žáky 9. ročníku, žáci</a:t>
            </a:r>
          </a:p>
          <a:p>
            <a:pPr marL="342900" indent="-342900"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 seznamují </a:t>
            </a:r>
            <a:r>
              <a:rPr lang="cs-CZ" sz="22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 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základním dělením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daní </a:t>
            </a:r>
            <a:endParaRPr lang="cs-CZ" sz="2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Období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leden – květen 2012</a:t>
            </a:r>
          </a:p>
          <a:p>
            <a:endParaRPr lang="cs-CZ" sz="2400" dirty="0">
              <a:solidFill>
                <a:schemeClr val="tx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50800" dist="50800" dir="5400000" algn="ctr" rotWithShape="0">
              <a:schemeClr val="bg1"/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effectLst/>
              </a:rPr>
              <a:t>Daně</a:t>
            </a:r>
            <a:endParaRPr lang="cs-CZ" sz="4000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Clr>
                <a:schemeClr val="tx2"/>
              </a:buClr>
              <a:buSzPct val="90000"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jsou jedním z nástrojů ovlivňování ekonomiky a jejího vývoje</a:t>
            </a:r>
          </a:p>
          <a:p>
            <a:pPr>
              <a:lnSpc>
                <a:spcPct val="150000"/>
              </a:lnSpc>
              <a:buClr>
                <a:schemeClr val="tx2"/>
              </a:buClr>
              <a:buSzPct val="90000"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daň je zákonem stanovená povinná a nenávratná platba </a:t>
            </a:r>
          </a:p>
          <a:p>
            <a:pPr>
              <a:lnSpc>
                <a:spcPct val="150000"/>
              </a:lnSpc>
              <a:buClr>
                <a:schemeClr val="tx2"/>
              </a:buClr>
              <a:buSzPct val="90000"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představují určité peněžní částky, které lidé a firmy povinně odvádějí ze svých příjmů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/>
              </a:rPr>
              <a:t>Základní dělení daní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pPr>
              <a:lnSpc>
                <a:spcPct val="150000"/>
              </a:lnSpc>
              <a:buClr>
                <a:schemeClr val="tx2"/>
              </a:buClr>
              <a:buSzPct val="90000"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daně</a:t>
            </a:r>
            <a:r>
              <a:rPr lang="cs-CZ" b="1" dirty="0" smtClean="0">
                <a:solidFill>
                  <a:schemeClr val="tx1"/>
                </a:solidFill>
              </a:rPr>
              <a:t> přímé </a:t>
            </a:r>
            <a:r>
              <a:rPr lang="cs-CZ" dirty="0" smtClean="0">
                <a:solidFill>
                  <a:schemeClr val="tx1"/>
                </a:solidFill>
              </a:rPr>
              <a:t>- platí je přímo poplatník</a:t>
            </a:r>
          </a:p>
          <a:p>
            <a:pPr>
              <a:lnSpc>
                <a:spcPct val="150000"/>
              </a:lnSpc>
              <a:buClr>
                <a:schemeClr val="tx2"/>
              </a:buClr>
              <a:buSzPct val="90000"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daně</a:t>
            </a:r>
            <a:r>
              <a:rPr lang="cs-CZ" b="1" dirty="0" smtClean="0">
                <a:solidFill>
                  <a:schemeClr val="tx1"/>
                </a:solidFill>
              </a:rPr>
              <a:t> nepřímé </a:t>
            </a:r>
            <a:r>
              <a:rPr lang="cs-CZ" dirty="0" smtClean="0">
                <a:solidFill>
                  <a:schemeClr val="tx1"/>
                </a:solidFill>
              </a:rPr>
              <a:t>- poplatník je platí nepřímo, skrze někoho jiného (skrze obchod)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/>
              </a:rPr>
              <a:t>Daně přímé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chemeClr val="tx2"/>
              </a:buClr>
              <a:buSzPct val="90000"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daň z příjmu fyzických osob </a:t>
            </a:r>
          </a:p>
          <a:p>
            <a:pPr>
              <a:buClr>
                <a:schemeClr val="tx2"/>
              </a:buClr>
              <a:buSzPct val="90000"/>
              <a:buNone/>
            </a:pPr>
            <a:endParaRPr lang="cs-CZ" sz="1500" dirty="0" smtClean="0">
              <a:solidFill>
                <a:schemeClr val="tx1"/>
              </a:solidFill>
            </a:endParaRPr>
          </a:p>
          <a:p>
            <a:pPr>
              <a:buClr>
                <a:schemeClr val="tx2"/>
              </a:buClr>
              <a:buSzPct val="90000"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daň z příjmu právnických osob </a:t>
            </a:r>
          </a:p>
          <a:p>
            <a:pPr>
              <a:buClr>
                <a:schemeClr val="tx2"/>
              </a:buClr>
              <a:buSzPct val="90000"/>
              <a:buNone/>
            </a:pPr>
            <a:endParaRPr lang="cs-CZ" sz="1500" dirty="0" smtClean="0">
              <a:solidFill>
                <a:schemeClr val="tx1"/>
              </a:solidFill>
            </a:endParaRPr>
          </a:p>
          <a:p>
            <a:pPr>
              <a:buClr>
                <a:schemeClr val="tx2"/>
              </a:buClr>
              <a:buSzPct val="90000"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majetkové </a:t>
            </a:r>
            <a:r>
              <a:rPr lang="cs-CZ" dirty="0">
                <a:solidFill>
                  <a:schemeClr val="tx1"/>
                </a:solidFill>
              </a:rPr>
              <a:t>daně </a:t>
            </a:r>
            <a:r>
              <a:rPr lang="cs-CZ" dirty="0" smtClean="0">
                <a:solidFill>
                  <a:schemeClr val="tx1"/>
                </a:solidFill>
              </a:rPr>
              <a:t>- </a:t>
            </a:r>
            <a:r>
              <a:rPr lang="cs-CZ" dirty="0">
                <a:solidFill>
                  <a:schemeClr val="tx1"/>
                </a:solidFill>
              </a:rPr>
              <a:t>daň z převodu </a:t>
            </a:r>
            <a:r>
              <a:rPr lang="cs-CZ" dirty="0" smtClean="0">
                <a:solidFill>
                  <a:schemeClr val="tx1"/>
                </a:solidFill>
              </a:rPr>
              <a:t>nemovitosti</a:t>
            </a:r>
          </a:p>
          <a:p>
            <a:pPr>
              <a:buClr>
                <a:schemeClr val="tx2"/>
              </a:buClr>
              <a:buSzPct val="9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				   - silniční daň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Clr>
                <a:schemeClr val="tx2"/>
              </a:buClr>
              <a:buSzPct val="9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				   - daň </a:t>
            </a:r>
            <a:r>
              <a:rPr lang="cs-CZ" sz="3200" dirty="0">
                <a:solidFill>
                  <a:schemeClr val="tx1"/>
                </a:solidFill>
              </a:rPr>
              <a:t>z nemovitosti </a:t>
            </a:r>
            <a:endParaRPr lang="cs-CZ" sz="3200" dirty="0" smtClean="0">
              <a:solidFill>
                <a:schemeClr val="tx1"/>
              </a:solidFill>
            </a:endParaRPr>
          </a:p>
          <a:p>
            <a:pPr>
              <a:buClr>
                <a:schemeClr val="tx2"/>
              </a:buClr>
              <a:buSzPct val="90000"/>
              <a:buNone/>
            </a:pPr>
            <a:r>
              <a:rPr lang="cs-CZ" dirty="0" smtClean="0">
                <a:solidFill>
                  <a:schemeClr val="tx1"/>
                </a:solidFill>
              </a:rPr>
              <a:t>				   </a:t>
            </a:r>
            <a:r>
              <a:rPr lang="cs-CZ" sz="3200" dirty="0" smtClean="0">
                <a:solidFill>
                  <a:schemeClr val="tx1"/>
                </a:solidFill>
              </a:rPr>
              <a:t>- daň </a:t>
            </a:r>
            <a:r>
              <a:rPr lang="cs-CZ" sz="3200" dirty="0">
                <a:solidFill>
                  <a:schemeClr val="tx1"/>
                </a:solidFill>
              </a:rPr>
              <a:t>dědická a darovací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/>
              </a:rPr>
              <a:t>Daně nepřímé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2"/>
              </a:buClr>
              <a:buSzPct val="90000"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daň z přidané hodnoty (DPH)</a:t>
            </a:r>
          </a:p>
          <a:p>
            <a:pPr>
              <a:buClr>
                <a:schemeClr val="tx2"/>
              </a:buClr>
              <a:buSzPct val="90000"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spotřební daň – vztahuje se na tabákové výrobky, 			   lihoviny, pohonné hmoty aj. </a:t>
            </a:r>
          </a:p>
          <a:p>
            <a:pPr>
              <a:buClr>
                <a:schemeClr val="tx2"/>
              </a:buClr>
              <a:buSzPct val="90000"/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              (tyto výrobky jsou proto dražší a 		             nepřímo se tak snižuje jejich 				   spotřeba)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cap="none" dirty="0" smtClean="0">
                <a:solidFill>
                  <a:schemeClr val="tx1"/>
                </a:solidFill>
                <a:effectLst/>
              </a:rPr>
              <a:t>Úkol č. 1: Do daného schématu doplň 		  		        základní druhy daní.</a:t>
            </a:r>
            <a:endParaRPr lang="cs-CZ" cap="none" dirty="0">
              <a:solidFill>
                <a:schemeClr val="tx1"/>
              </a:solidFill>
              <a:effectLst/>
            </a:endParaRPr>
          </a:p>
        </p:txBody>
      </p:sp>
      <p:graphicFrame>
        <p:nvGraphicFramePr>
          <p:cNvPr id="15" name="Diagram 14"/>
          <p:cNvGraphicFramePr/>
          <p:nvPr/>
        </p:nvGraphicFramePr>
        <p:xfrm>
          <a:off x="899592" y="1556792"/>
          <a:ext cx="7632848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916832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4000" cap="none" dirty="0" smtClean="0">
                <a:solidFill>
                  <a:schemeClr val="tx1"/>
                </a:solidFill>
                <a:effectLst/>
              </a:rPr>
              <a:t>Úkol č. 2: Jmenuj druhy majetkových</a:t>
            </a:r>
            <a:br>
              <a:rPr lang="cs-CZ" sz="4000" cap="none" dirty="0" smtClean="0">
                <a:solidFill>
                  <a:schemeClr val="tx1"/>
                </a:solidFill>
                <a:effectLst/>
              </a:rPr>
            </a:br>
            <a:r>
              <a:rPr lang="cs-CZ" sz="4000" cap="none" dirty="0">
                <a:solidFill>
                  <a:schemeClr val="tx1"/>
                </a:solidFill>
                <a:effectLst/>
              </a:rPr>
              <a:t>	</a:t>
            </a:r>
            <a:r>
              <a:rPr lang="cs-CZ" sz="4000" cap="none" dirty="0" smtClean="0">
                <a:solidFill>
                  <a:schemeClr val="tx1"/>
                </a:solidFill>
                <a:effectLst/>
              </a:rPr>
              <a:t>         daní. </a:t>
            </a:r>
            <a:r>
              <a:rPr lang="cs-CZ" sz="2500" cap="none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500" cap="none" dirty="0" smtClean="0">
                <a:solidFill>
                  <a:schemeClr val="tx1"/>
                </a:solidFill>
                <a:effectLst/>
              </a:rPr>
            </a:br>
            <a:r>
              <a:rPr lang="cs-CZ" sz="4000" cap="none" dirty="0">
                <a:solidFill>
                  <a:schemeClr val="tx1"/>
                </a:solidFill>
                <a:effectLst/>
              </a:rPr>
              <a:t/>
            </a:r>
            <a:br>
              <a:rPr lang="cs-CZ" sz="4000" cap="none" dirty="0">
                <a:solidFill>
                  <a:schemeClr val="tx1"/>
                </a:solidFill>
                <a:effectLst/>
              </a:rPr>
            </a:br>
            <a:r>
              <a:rPr lang="cs-CZ" sz="4000" cap="none" dirty="0" smtClean="0">
                <a:solidFill>
                  <a:schemeClr val="tx1"/>
                </a:solidFill>
                <a:effectLst/>
              </a:rPr>
              <a:t>Úkol č. 3: V čem spočívá silniční daň?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endParaRPr lang="cs-CZ" sz="4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 idx="4294967295"/>
          </p:nvPr>
        </p:nvSpPr>
        <p:spPr>
          <a:xfrm>
            <a:off x="611560" y="404664"/>
            <a:ext cx="7920038" cy="1143000"/>
          </a:xfrm>
          <a:ln>
            <a:solidFill>
              <a:schemeClr val="tx1"/>
            </a:solidFill>
          </a:ln>
        </p:spPr>
        <p:txBody>
          <a:bodyPr/>
          <a:lstStyle/>
          <a:p>
            <a:pPr algn="l"/>
            <a:r>
              <a:rPr lang="cs-CZ" b="1" dirty="0" smtClean="0">
                <a:solidFill>
                  <a:schemeClr val="tx1"/>
                </a:solidFill>
                <a:effectLst/>
              </a:rPr>
              <a:t> Použité zdroje: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205561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611560" y="1844824"/>
            <a:ext cx="8280920" cy="28161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cap="all" dirty="0" smtClean="0">
                <a:cs typeface="Arial" pitchFamily="34" charset="0"/>
              </a:rPr>
              <a:t> </a:t>
            </a:r>
            <a:r>
              <a:rPr lang="cs-CZ" sz="2500" cap="all" dirty="0" smtClean="0">
                <a:latin typeface="Calibri" pitchFamily="34" charset="0"/>
                <a:cs typeface="Calibri" pitchFamily="34" charset="0"/>
              </a:rPr>
              <a:t>Skořepa, M. – Skořepová E. </a:t>
            </a:r>
            <a:r>
              <a:rPr lang="cs-CZ" sz="2500" dirty="0" smtClean="0">
                <a:latin typeface="Calibri" pitchFamily="34" charset="0"/>
                <a:cs typeface="Calibri" pitchFamily="34" charset="0"/>
              </a:rPr>
              <a:t>Finanční a ekonomická</a:t>
            </a:r>
          </a:p>
          <a:p>
            <a:r>
              <a:rPr lang="cs-CZ" sz="2500" dirty="0" smtClean="0">
                <a:latin typeface="Calibri" pitchFamily="34" charset="0"/>
                <a:cs typeface="Calibri" pitchFamily="34" charset="0"/>
              </a:rPr>
              <a:t>   gramotnost I. </a:t>
            </a:r>
            <a:r>
              <a:rPr lang="cs-CZ" sz="2500" dirty="0" err="1" smtClean="0">
                <a:latin typeface="Calibri" pitchFamily="34" charset="0"/>
                <a:cs typeface="Calibri" pitchFamily="34" charset="0"/>
              </a:rPr>
              <a:t>vyd</a:t>
            </a:r>
            <a:r>
              <a:rPr lang="cs-CZ" sz="2500" dirty="0" smtClean="0">
                <a:latin typeface="Calibri" pitchFamily="34" charset="0"/>
                <a:cs typeface="Calibri" pitchFamily="34" charset="0"/>
              </a:rPr>
              <a:t>. Praha:</a:t>
            </a:r>
            <a:r>
              <a:rPr lang="cs-CZ" sz="2500" dirty="0" err="1" smtClean="0">
                <a:latin typeface="Calibri" pitchFamily="34" charset="0"/>
                <a:cs typeface="Calibri" pitchFamily="34" charset="0"/>
              </a:rPr>
              <a:t>Scientia</a:t>
            </a:r>
            <a:r>
              <a:rPr lang="cs-CZ" sz="2500" dirty="0" smtClean="0">
                <a:latin typeface="Calibri" pitchFamily="34" charset="0"/>
                <a:cs typeface="Calibri" pitchFamily="34" charset="0"/>
              </a:rPr>
              <a:t>, 2008. ISBN</a:t>
            </a:r>
          </a:p>
          <a:p>
            <a:r>
              <a:rPr lang="cs-CZ" sz="2500" dirty="0" smtClean="0">
                <a:latin typeface="Calibri" pitchFamily="34" charset="0"/>
                <a:cs typeface="Calibri" pitchFamily="34" charset="0"/>
              </a:rPr>
              <a:t>   978-80-86960-40-1</a:t>
            </a:r>
          </a:p>
          <a:p>
            <a:pPr>
              <a:buFont typeface="Arial" pitchFamily="34" charset="0"/>
              <a:buChar char="•"/>
            </a:pPr>
            <a:r>
              <a:rPr lang="cs-CZ" sz="25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HORSKÁ, V. a kol. – Občanská výchova pro 8. a 9.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ročník základní školy I.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Praha: Fortuna, 1999.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ISBN 80-7168-641-7</a:t>
            </a:r>
          </a:p>
          <a:p>
            <a:endParaRPr lang="cs-CZ" sz="2600" dirty="0" smtClean="0"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66</TotalTime>
  <Words>213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Daně</vt:lpstr>
      <vt:lpstr>Základní dělení daní</vt:lpstr>
      <vt:lpstr>Daně přímé</vt:lpstr>
      <vt:lpstr>Daně nepřímé</vt:lpstr>
      <vt:lpstr>Úkol č. 1: Do daného schématu doplň               základní druhy daní.</vt:lpstr>
      <vt:lpstr>Úkol č. 2: Jmenuj druhy majetkových           daní.   Úkol č. 3: V čem spočívá silniční daň?  </vt:lpstr>
      <vt:lpstr> 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Hela</dc:creator>
  <cp:lastModifiedBy>Rumcajs</cp:lastModifiedBy>
  <cp:revision>8</cp:revision>
  <dcterms:created xsi:type="dcterms:W3CDTF">2012-02-04T14:52:50Z</dcterms:created>
  <dcterms:modified xsi:type="dcterms:W3CDTF">2012-05-15T17:24:49Z</dcterms:modified>
</cp:coreProperties>
</file>