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06BBD-3B3B-4F64-9D1D-D6CD6150EEA0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D3C12-405D-42A7-94D6-E370F81CA1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D885E1-A7C9-4373-9A57-B714639BC48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984C07-E444-43A1-8C05-79B47E8D1BE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8929718" cy="4643469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Název školy:Základní škola Chomutov, Písečná 5144</a:t>
            </a:r>
            <a:br>
              <a:rPr lang="cs-CZ" sz="3200" dirty="0" smtClean="0"/>
            </a:br>
            <a:r>
              <a:rPr lang="cs-CZ" sz="3200" dirty="0" smtClean="0"/>
              <a:t>Název materiálu: VY_52_INOVACE_17_Test_Řeky_šg2</a:t>
            </a:r>
            <a:br>
              <a:rPr lang="cs-CZ" sz="3200" dirty="0" smtClean="0"/>
            </a:br>
            <a:r>
              <a:rPr lang="cs-CZ" sz="3200" dirty="0" smtClean="0"/>
              <a:t>Číslo projektu: CZ 1.07/1.4.00/21.3355</a:t>
            </a:r>
            <a:br>
              <a:rPr lang="cs-CZ" sz="3200" dirty="0" smtClean="0"/>
            </a:br>
            <a:r>
              <a:rPr lang="cs-CZ" sz="3200" dirty="0" smtClean="0"/>
              <a:t>Autor: Mgr. Štěpánka </a:t>
            </a:r>
            <a:r>
              <a:rPr lang="cs-CZ" sz="3200" dirty="0" err="1" smtClean="0"/>
              <a:t>Giptnerová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Datum tvorby: 10. 03. 2012</a:t>
            </a:r>
            <a:br>
              <a:rPr lang="cs-CZ" sz="3200" dirty="0" smtClean="0"/>
            </a:br>
            <a:r>
              <a:rPr lang="cs-CZ" sz="3200" dirty="0" smtClean="0"/>
              <a:t>Cílový ročník: 4. ročník</a:t>
            </a:r>
            <a:br>
              <a:rPr lang="cs-CZ" sz="3200" dirty="0" smtClean="0"/>
            </a:br>
            <a:r>
              <a:rPr lang="cs-CZ" sz="3200" dirty="0" smtClean="0"/>
              <a:t>Vzdělávací oblast/obor/okruh: </a:t>
            </a:r>
            <a:r>
              <a:rPr lang="cs-CZ" sz="3200" dirty="0" err="1" smtClean="0"/>
              <a:t>ČaJS</a:t>
            </a:r>
            <a:r>
              <a:rPr lang="cs-CZ" sz="3200" dirty="0" smtClean="0"/>
              <a:t> (VL – Z)</a:t>
            </a:r>
            <a:br>
              <a:rPr lang="cs-CZ" sz="3200" dirty="0" smtClean="0"/>
            </a:br>
            <a:r>
              <a:rPr lang="cs-CZ" sz="3200" dirty="0" smtClean="0"/>
              <a:t>Klíčové slovo: ústí, přítok, povodí, soutok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4786322"/>
            <a:ext cx="7472370" cy="128588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Anotace: Prezentace je určena pro žáky </a:t>
            </a:r>
            <a:r>
              <a:rPr lang="cs-CZ" sz="2400" dirty="0" smtClean="0">
                <a:latin typeface="Calibri" pitchFamily="34" charset="0"/>
              </a:rPr>
              <a:t>4. ročníku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, test – řeky.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85720" y="5929330"/>
            <a:ext cx="7572428" cy="792145"/>
          </a:xfrm>
        </p:spPr>
        <p:txBody>
          <a:bodyPr/>
          <a:lstStyle/>
          <a:p>
            <a:r>
              <a:rPr lang="cs-CZ" i="1" dirty="0" smtClean="0"/>
              <a:t>Autorem materiálu a všech jeho částí,</a:t>
            </a:r>
            <a:endParaRPr lang="cs-CZ" dirty="0" smtClean="0"/>
          </a:p>
          <a:p>
            <a:r>
              <a:rPr lang="cs-CZ" i="1" dirty="0" smtClean="0"/>
              <a:t>není-li uvedeno jinak, je Mgr. Štěpánka </a:t>
            </a:r>
            <a:r>
              <a:rPr lang="cs-CZ" i="1" dirty="0" err="1" smtClean="0"/>
              <a:t>Giptnerová</a:t>
            </a:r>
            <a:endParaRPr lang="cs-CZ" i="1" dirty="0" smtClean="0"/>
          </a:p>
          <a:p>
            <a:r>
              <a:rPr lang="cs-CZ" i="1" dirty="0" smtClean="0"/>
              <a:t>Financováno z ESF a státního rozpočtu ČR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6072206"/>
            <a:ext cx="2737795" cy="531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857256"/>
          </a:xfrm>
        </p:spPr>
        <p:txBody>
          <a:bodyPr/>
          <a:lstStyle/>
          <a:p>
            <a:r>
              <a:rPr lang="cs-CZ" dirty="0" smtClean="0"/>
              <a:t>Pokyny pro práci s prezentací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/>
          <a:lstStyle/>
          <a:p>
            <a:r>
              <a:rPr lang="cs-CZ" dirty="0" smtClean="0"/>
              <a:t>Žáci u jednotlivých částí prezentace dopisují podle pokynů učitele, co zobrazují čísla.Žáci mohou pracovat s příruční mapou.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143000"/>
          </a:xfrm>
        </p:spPr>
        <p:txBody>
          <a:bodyPr/>
          <a:lstStyle/>
          <a:p>
            <a:r>
              <a:rPr lang="cs-CZ" dirty="0" smtClean="0"/>
              <a:t>Napiš názvy částí řek :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85786" y="1428736"/>
            <a:ext cx="7358114" cy="4935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572396" y="1285860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1.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14678" y="3500438"/>
            <a:ext cx="6429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2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3786190"/>
            <a:ext cx="6429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5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6512" y="5214950"/>
            <a:ext cx="6429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4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9124" y="1643050"/>
            <a:ext cx="6429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3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071562"/>
          </a:xfrm>
        </p:spPr>
        <p:txBody>
          <a:bodyPr/>
          <a:lstStyle/>
          <a:p>
            <a:r>
              <a:rPr lang="cs-CZ" dirty="0" smtClean="0"/>
              <a:t>Napiš levý/pravý přítok 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214422"/>
            <a:ext cx="8917040" cy="5110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286116" y="342900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3108" y="285749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4714884"/>
            <a:ext cx="552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5918" y="4286256"/>
            <a:ext cx="5429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00364" y="4286256"/>
            <a:ext cx="533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5206" y="4500570"/>
            <a:ext cx="523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6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989856"/>
          </a:xfrm>
        </p:spPr>
        <p:txBody>
          <a:bodyPr/>
          <a:lstStyle/>
          <a:p>
            <a:r>
              <a:rPr lang="cs-CZ" dirty="0" smtClean="0"/>
              <a:t>Napiš názvy řek 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42984"/>
            <a:ext cx="896783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928794" y="292893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7620" y="2500306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1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298" y="3857628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15272" y="4071942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14414" y="2071678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3929066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989856"/>
          </a:xfrm>
        </p:spPr>
        <p:txBody>
          <a:bodyPr/>
          <a:lstStyle/>
          <a:p>
            <a:r>
              <a:rPr lang="cs-CZ" dirty="0" smtClean="0"/>
              <a:t>Napiš názvy povodí 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85860"/>
            <a:ext cx="9008268" cy="5181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643174" y="392906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86512" y="4357694"/>
            <a:ext cx="633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4</a:t>
            </a:r>
            <a:r>
              <a:rPr lang="cs-CZ" sz="3600" dirty="0" smtClean="0">
                <a:solidFill>
                  <a:srgbClr val="002060"/>
                </a:solidFill>
              </a:rPr>
              <a:t>.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7620" y="2428868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2</a:t>
            </a:r>
            <a:r>
              <a:rPr lang="cs-CZ" sz="3600" dirty="0" smtClean="0">
                <a:solidFill>
                  <a:srgbClr val="00B050"/>
                </a:solidFill>
              </a:rPr>
              <a:t>.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72396" y="3857628"/>
            <a:ext cx="542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</a:rPr>
              <a:t>3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 :</a:t>
            </a:r>
            <a:br>
              <a:rPr lang="cs-CZ" dirty="0" smtClean="0"/>
            </a:br>
            <a:r>
              <a:rPr lang="cs-CZ" sz="3600" dirty="0" smtClean="0"/>
              <a:t>(10. </a:t>
            </a:r>
            <a:r>
              <a:rPr lang="cs-CZ" sz="3600" dirty="0" smtClean="0"/>
              <a:t>03</a:t>
            </a:r>
            <a:r>
              <a:rPr lang="cs-CZ" sz="3600" dirty="0" smtClean="0"/>
              <a:t>. 2012)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zemepis.com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slmapy</a:t>
            </a:r>
            <a:r>
              <a:rPr lang="cs-CZ" dirty="0" smtClean="0"/>
              <a:t>/reky4.jpg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</TotalTime>
  <Words>128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Název školy:Základní škola Chomutov, Písečná 5144 Název materiálu: VY_52_INOVACE_17_Test_Řeky_šg2 Číslo projektu: CZ 1.07/1.4.00/21.3355 Autor: Mgr. Štěpánka Giptnerová Datum tvorby: 10. 03. 2012 Cílový ročník: 4. ročník Vzdělávací oblast/obor/okruh: ČaJS (VL – Z) Klíčové slovo: ústí, přítok, povodí, soutok</vt:lpstr>
      <vt:lpstr>Pokyny pro práci s prezentací</vt:lpstr>
      <vt:lpstr>Napiš názvy částí řek :</vt:lpstr>
      <vt:lpstr>Napiš levý/pravý přítok :</vt:lpstr>
      <vt:lpstr>Napiš názvy řek :</vt:lpstr>
      <vt:lpstr>Napiš názvy povodí :</vt:lpstr>
      <vt:lpstr>Zdroje : (10. 03. 2012)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Chomutov,Písečná 5144 Autor : Mgr.Štěpánka Giptnerová Název materiálu : VY_22_INOVACE_04 Člověk a jeho svět pro 1.stupeň ZŠ Vodstvo Číslo projektu: CZ 1.07/1.4.00/21.3355</dc:title>
  <dc:creator>vikiv</dc:creator>
  <cp:lastModifiedBy>Štěpánka</cp:lastModifiedBy>
  <cp:revision>16</cp:revision>
  <dcterms:created xsi:type="dcterms:W3CDTF">2012-02-05T12:39:32Z</dcterms:created>
  <dcterms:modified xsi:type="dcterms:W3CDTF">2012-05-02T18:40:36Z</dcterms:modified>
</cp:coreProperties>
</file>