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Hana Novotná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VY_32_INOVACE_3A14Čj9_Pravopis vlastních jmen a názvů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Pravopis vlastních jmen a názvů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 Mgr. Hana Novotná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VY_32_INOVACE_3A14Čj9_Pravopis vlastních jmen a názvů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Pravopis vlastních jmen a názvů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967348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Pro 9. ročník ZŠ</a:t>
            </a:r>
          </a:p>
          <a:p>
            <a:r>
              <a:rPr lang="cs-CZ" sz="2400" dirty="0" smtClean="0"/>
              <a:t>Prezentace na interaktivní tabuli – shrnutí pravidel psaní velkých písmen</a:t>
            </a:r>
          </a:p>
          <a:p>
            <a:r>
              <a:rPr lang="cs-CZ" sz="2400" dirty="0" smtClean="0"/>
              <a:t>Pomůcky – pravidla českého pravopisu, pracovní sešit</a:t>
            </a:r>
          </a:p>
          <a:p>
            <a:r>
              <a:rPr lang="cs-CZ" sz="2400" dirty="0" smtClean="0"/>
              <a:t>Inovace – aktivní opakování pravidel psaní velkých písmen, aktivní chápání názvů skutečností, aktivní podpora čtenářské gramotnosti</a:t>
            </a:r>
          </a:p>
          <a:p>
            <a:r>
              <a:rPr lang="cs-CZ" sz="2400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/>
              <a:t>s</a:t>
            </a:r>
            <a:r>
              <a:rPr lang="cs-CZ" sz="2400" dirty="0" smtClean="0"/>
              <a:t>nímek č. 3, č. 5, č. 7 – žáci pomocí interaktivního pera doplňují správný tvar a uvádějí pravidlo, podle kterého se rozhodli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6883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Podstatná jména vlastní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Alois </a:t>
            </a:r>
            <a:r>
              <a:rPr lang="cs-CZ" sz="2400" dirty="0" err="1" smtClean="0"/>
              <a:t>jirásek</a:t>
            </a:r>
            <a:r>
              <a:rPr lang="cs-CZ" sz="2400" dirty="0" smtClean="0"/>
              <a:t> je autorem starých pověstní českých.</a:t>
            </a:r>
          </a:p>
          <a:p>
            <a:r>
              <a:rPr lang="cs-CZ" sz="2400" dirty="0" smtClean="0"/>
              <a:t>Kočka micka běhala po zahradě. </a:t>
            </a:r>
          </a:p>
          <a:p>
            <a:r>
              <a:rPr lang="cs-CZ" sz="2400" dirty="0" smtClean="0"/>
              <a:t>O prázdninách jsme byli v krušných horách.</a:t>
            </a:r>
          </a:p>
          <a:p>
            <a:r>
              <a:rPr lang="cs-CZ" sz="2400" dirty="0" smtClean="0"/>
              <a:t>Půjdeme na prohlídku do národního muzea.</a:t>
            </a:r>
          </a:p>
          <a:p>
            <a:r>
              <a:rPr lang="cs-CZ" sz="2400" dirty="0" smtClean="0"/>
              <a:t>V jižních </a:t>
            </a:r>
            <a:r>
              <a:rPr lang="cs-CZ" sz="2400" dirty="0" err="1" smtClean="0"/>
              <a:t>čechách</a:t>
            </a:r>
            <a:r>
              <a:rPr lang="cs-CZ" sz="2400" dirty="0" smtClean="0"/>
              <a:t> je mnoho rybníků.</a:t>
            </a:r>
          </a:p>
          <a:p>
            <a:r>
              <a:rPr lang="cs-CZ" sz="2400" dirty="0" smtClean="0"/>
              <a:t>Poučení hledáme v pravidlech českého pravopisu.</a:t>
            </a:r>
          </a:p>
          <a:p>
            <a:r>
              <a:rPr lang="cs-CZ" sz="2400" dirty="0" smtClean="0"/>
              <a:t>Navštívíme výstavu země živitelka v českých </a:t>
            </a:r>
            <a:r>
              <a:rPr lang="cs-CZ" sz="2400" dirty="0" err="1" smtClean="0"/>
              <a:t>budějovicích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Každý rok slavíme vánoce a velikonoce.</a:t>
            </a:r>
          </a:p>
          <a:p>
            <a:r>
              <a:rPr lang="cs-CZ" sz="2400" dirty="0" smtClean="0"/>
              <a:t>O prázdninách jsme byli ve spojených státech amerických.</a:t>
            </a:r>
          </a:p>
          <a:p>
            <a:r>
              <a:rPr lang="cs-CZ" sz="2400" dirty="0" smtClean="0"/>
              <a:t>V zahraničí jsem se setkal s </a:t>
            </a:r>
            <a:r>
              <a:rPr lang="cs-CZ" sz="2400" dirty="0" err="1" smtClean="0"/>
              <a:t>francouzem</a:t>
            </a:r>
            <a:r>
              <a:rPr lang="cs-CZ" sz="2400" dirty="0" smtClean="0"/>
              <a:t> a černochem.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2289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Alois </a:t>
            </a:r>
            <a:r>
              <a:rPr lang="cs-CZ" sz="2400" dirty="0" smtClean="0"/>
              <a:t>Jirásek </a:t>
            </a:r>
            <a:r>
              <a:rPr lang="cs-CZ" sz="2400" dirty="0"/>
              <a:t>je autorem </a:t>
            </a:r>
            <a:r>
              <a:rPr lang="cs-CZ" sz="2400" dirty="0" smtClean="0"/>
              <a:t>Starých </a:t>
            </a:r>
            <a:r>
              <a:rPr lang="cs-CZ" sz="2400" dirty="0"/>
              <a:t>pověstní českých.</a:t>
            </a:r>
          </a:p>
          <a:p>
            <a:r>
              <a:rPr lang="cs-CZ" sz="2400" dirty="0"/>
              <a:t>Kočka </a:t>
            </a:r>
            <a:r>
              <a:rPr lang="cs-CZ" sz="2400" dirty="0" smtClean="0"/>
              <a:t>Micka </a:t>
            </a:r>
            <a:r>
              <a:rPr lang="cs-CZ" sz="2400" dirty="0"/>
              <a:t>běhala po zahradě. </a:t>
            </a:r>
          </a:p>
          <a:p>
            <a:r>
              <a:rPr lang="cs-CZ" sz="2400" dirty="0"/>
              <a:t>O prázdninách jsme byli v </a:t>
            </a:r>
            <a:r>
              <a:rPr lang="cs-CZ" sz="2400" dirty="0" smtClean="0"/>
              <a:t>Krušných </a:t>
            </a:r>
            <a:r>
              <a:rPr lang="cs-CZ" sz="2400" dirty="0"/>
              <a:t>horách.</a:t>
            </a:r>
          </a:p>
          <a:p>
            <a:r>
              <a:rPr lang="cs-CZ" sz="2400" dirty="0"/>
              <a:t>Půjdeme na prohlídku do </a:t>
            </a:r>
            <a:r>
              <a:rPr lang="cs-CZ" sz="2400" dirty="0" smtClean="0"/>
              <a:t>Národního </a:t>
            </a:r>
            <a:r>
              <a:rPr lang="cs-CZ" sz="2400" dirty="0"/>
              <a:t>muzea.</a:t>
            </a:r>
          </a:p>
          <a:p>
            <a:r>
              <a:rPr lang="cs-CZ" sz="2400" dirty="0"/>
              <a:t>V jižních </a:t>
            </a:r>
            <a:r>
              <a:rPr lang="cs-CZ" sz="2400" dirty="0" smtClean="0"/>
              <a:t>Čechách </a:t>
            </a:r>
            <a:r>
              <a:rPr lang="cs-CZ" sz="2400" dirty="0"/>
              <a:t>je mnoho rybníků.</a:t>
            </a:r>
          </a:p>
          <a:p>
            <a:r>
              <a:rPr lang="cs-CZ" sz="2400" dirty="0"/>
              <a:t>Poučení hledáme v </a:t>
            </a:r>
            <a:r>
              <a:rPr lang="cs-CZ" sz="2400" dirty="0" smtClean="0"/>
              <a:t>Pravidlech </a:t>
            </a:r>
            <a:r>
              <a:rPr lang="cs-CZ" sz="2400" dirty="0"/>
              <a:t>českého pravopisu.</a:t>
            </a:r>
          </a:p>
          <a:p>
            <a:r>
              <a:rPr lang="cs-CZ" sz="2400" dirty="0"/>
              <a:t>Navštívíme výstavu </a:t>
            </a:r>
            <a:r>
              <a:rPr lang="cs-CZ" sz="2400" dirty="0" smtClean="0"/>
              <a:t>Země </a:t>
            </a:r>
            <a:r>
              <a:rPr lang="cs-CZ" sz="2400" dirty="0"/>
              <a:t>živitelka v </a:t>
            </a:r>
            <a:r>
              <a:rPr lang="cs-CZ" sz="2400" dirty="0" smtClean="0"/>
              <a:t>Českých Budějovicích</a:t>
            </a:r>
            <a:r>
              <a:rPr lang="cs-CZ" sz="2400" dirty="0"/>
              <a:t>.</a:t>
            </a:r>
          </a:p>
          <a:p>
            <a:r>
              <a:rPr lang="cs-CZ" sz="2400" dirty="0"/>
              <a:t>Každý rok slavíme </a:t>
            </a:r>
            <a:r>
              <a:rPr lang="cs-CZ" sz="2400" dirty="0" smtClean="0"/>
              <a:t>Vánoce </a:t>
            </a:r>
            <a:r>
              <a:rPr lang="cs-CZ" sz="2400" dirty="0"/>
              <a:t>a </a:t>
            </a:r>
            <a:r>
              <a:rPr lang="cs-CZ" sz="2400" dirty="0" smtClean="0"/>
              <a:t>Velikonoce</a:t>
            </a:r>
            <a:r>
              <a:rPr lang="cs-CZ" sz="2400" dirty="0"/>
              <a:t>.</a:t>
            </a:r>
          </a:p>
          <a:p>
            <a:r>
              <a:rPr lang="cs-CZ" sz="2400" dirty="0"/>
              <a:t>O prázdninách jsme byli ve </a:t>
            </a:r>
            <a:r>
              <a:rPr lang="cs-CZ" sz="2400" dirty="0" smtClean="0"/>
              <a:t>Spojených </a:t>
            </a:r>
            <a:r>
              <a:rPr lang="cs-CZ" sz="2400" dirty="0"/>
              <a:t>státech amerických.</a:t>
            </a:r>
          </a:p>
          <a:p>
            <a:r>
              <a:rPr lang="cs-CZ" sz="2400" dirty="0"/>
              <a:t>V zahraničí jsem se setkal s </a:t>
            </a:r>
            <a:r>
              <a:rPr lang="cs-CZ" sz="2400" dirty="0" smtClean="0"/>
              <a:t>Francouzem </a:t>
            </a:r>
            <a:r>
              <a:rPr lang="cs-CZ" sz="2400" dirty="0"/>
              <a:t>a černochem.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3873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Několikaslovné vlastní názvy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Střediskem života </a:t>
            </a:r>
            <a:r>
              <a:rPr lang="cs-CZ" sz="2400" dirty="0" err="1" smtClean="0"/>
              <a:t>brna</a:t>
            </a:r>
            <a:r>
              <a:rPr lang="cs-CZ" sz="2400" dirty="0" smtClean="0"/>
              <a:t> je náměstí svobody.</a:t>
            </a:r>
          </a:p>
          <a:p>
            <a:r>
              <a:rPr lang="cs-CZ" sz="2400" dirty="0" smtClean="0"/>
              <a:t>Napoleon žil na ostrově svatá </a:t>
            </a:r>
            <a:r>
              <a:rPr lang="cs-CZ" sz="2400" dirty="0" err="1" smtClean="0"/>
              <a:t>helena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Strýc bydlí v ulici u dubu.</a:t>
            </a:r>
          </a:p>
          <a:p>
            <a:r>
              <a:rPr lang="cs-CZ" sz="2400" dirty="0" smtClean="0"/>
              <a:t>Sešli jsme se na náměstí bratří </a:t>
            </a:r>
            <a:r>
              <a:rPr lang="cs-CZ" sz="2400" dirty="0" err="1" smtClean="0"/>
              <a:t>čapků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V domě u zeleného draka bydlel můj strýc.</a:t>
            </a:r>
          </a:p>
          <a:p>
            <a:r>
              <a:rPr lang="cs-CZ" sz="2400" dirty="0" smtClean="0"/>
              <a:t>Ve spolkové republice </a:t>
            </a:r>
            <a:r>
              <a:rPr lang="cs-CZ" sz="2400" dirty="0" err="1" smtClean="0"/>
              <a:t>německo</a:t>
            </a:r>
            <a:r>
              <a:rPr lang="cs-CZ" sz="2400" dirty="0" smtClean="0"/>
              <a:t> žije národnostní menšina lužických </a:t>
            </a:r>
            <a:r>
              <a:rPr lang="cs-CZ" sz="2400" dirty="0" err="1" smtClean="0"/>
              <a:t>srbů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Viděli jsem prodanou nevěstu, </a:t>
            </a:r>
            <a:r>
              <a:rPr lang="cs-CZ" sz="2400" dirty="0" err="1" smtClean="0"/>
              <a:t>branibory</a:t>
            </a:r>
            <a:r>
              <a:rPr lang="cs-CZ" sz="2400" dirty="0" smtClean="0"/>
              <a:t> v </a:t>
            </a:r>
            <a:r>
              <a:rPr lang="cs-CZ" sz="2400" dirty="0" err="1" smtClean="0"/>
              <a:t>čechách</a:t>
            </a:r>
            <a:r>
              <a:rPr lang="cs-CZ" sz="2400" dirty="0" smtClean="0"/>
              <a:t> a čertovu stěnu.</a:t>
            </a:r>
          </a:p>
          <a:p>
            <a:r>
              <a:rPr lang="cs-CZ" sz="2400" dirty="0" smtClean="0"/>
              <a:t>Navštívili jsme nové město na </a:t>
            </a:r>
            <a:r>
              <a:rPr lang="cs-CZ" sz="2400" dirty="0" err="1" smtClean="0"/>
              <a:t>moravě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Z prahy znám malou stranu a jižní město.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3788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Střediskem života </a:t>
            </a:r>
            <a:r>
              <a:rPr lang="cs-CZ" sz="2400" dirty="0" smtClean="0"/>
              <a:t>Brna </a:t>
            </a:r>
            <a:r>
              <a:rPr lang="cs-CZ" sz="2400" dirty="0"/>
              <a:t>je náměstí </a:t>
            </a:r>
            <a:r>
              <a:rPr lang="cs-CZ" sz="2400" dirty="0" smtClean="0"/>
              <a:t>Svobody</a:t>
            </a:r>
            <a:r>
              <a:rPr lang="cs-CZ" sz="2400" dirty="0"/>
              <a:t>.</a:t>
            </a:r>
          </a:p>
          <a:p>
            <a:r>
              <a:rPr lang="cs-CZ" sz="2400" dirty="0"/>
              <a:t>Napoleon žil na ostrově </a:t>
            </a:r>
            <a:r>
              <a:rPr lang="cs-CZ" sz="2400" dirty="0" smtClean="0"/>
              <a:t>Svatá Helena</a:t>
            </a:r>
            <a:r>
              <a:rPr lang="cs-CZ" sz="2400" dirty="0"/>
              <a:t>.</a:t>
            </a:r>
          </a:p>
          <a:p>
            <a:r>
              <a:rPr lang="cs-CZ" sz="2400" dirty="0"/>
              <a:t>Strýc bydlí v ulici </a:t>
            </a:r>
            <a:r>
              <a:rPr lang="cs-CZ" sz="2400" dirty="0" smtClean="0"/>
              <a:t>U Dubu</a:t>
            </a:r>
            <a:r>
              <a:rPr lang="cs-CZ" sz="2400" dirty="0"/>
              <a:t>.</a:t>
            </a:r>
          </a:p>
          <a:p>
            <a:r>
              <a:rPr lang="cs-CZ" sz="2400" dirty="0"/>
              <a:t>Sešli jsme se na náměstí </a:t>
            </a:r>
            <a:r>
              <a:rPr lang="cs-CZ" sz="2400" dirty="0" smtClean="0"/>
              <a:t>Bratří Čapků</a:t>
            </a:r>
            <a:r>
              <a:rPr lang="cs-CZ" sz="2400" dirty="0"/>
              <a:t>.</a:t>
            </a:r>
          </a:p>
          <a:p>
            <a:r>
              <a:rPr lang="cs-CZ" sz="2400" dirty="0"/>
              <a:t>V domě </a:t>
            </a:r>
            <a:r>
              <a:rPr lang="cs-CZ" sz="2400" dirty="0" smtClean="0"/>
              <a:t>U Zeleného </a:t>
            </a:r>
            <a:r>
              <a:rPr lang="cs-CZ" sz="2400" dirty="0"/>
              <a:t>draka bydlel můj strýc.</a:t>
            </a:r>
          </a:p>
          <a:p>
            <a:r>
              <a:rPr lang="cs-CZ" sz="2400" dirty="0"/>
              <a:t>Ve </a:t>
            </a:r>
            <a:r>
              <a:rPr lang="cs-CZ" sz="2400" dirty="0" smtClean="0"/>
              <a:t>Spolkové </a:t>
            </a:r>
            <a:r>
              <a:rPr lang="cs-CZ" sz="2400" dirty="0"/>
              <a:t>republice </a:t>
            </a:r>
            <a:r>
              <a:rPr lang="cs-CZ" sz="2400" dirty="0" smtClean="0"/>
              <a:t>Německo </a:t>
            </a:r>
            <a:r>
              <a:rPr lang="cs-CZ" sz="2400" dirty="0"/>
              <a:t>žije národnostní menšina </a:t>
            </a:r>
            <a:r>
              <a:rPr lang="cs-CZ" sz="2400" dirty="0" smtClean="0"/>
              <a:t>Lužických Srbů</a:t>
            </a:r>
            <a:r>
              <a:rPr lang="cs-CZ" sz="2400" dirty="0"/>
              <a:t>. </a:t>
            </a:r>
          </a:p>
          <a:p>
            <a:r>
              <a:rPr lang="cs-CZ" sz="2400" dirty="0"/>
              <a:t>Viděli jsem </a:t>
            </a:r>
            <a:r>
              <a:rPr lang="cs-CZ" sz="2400" dirty="0" smtClean="0"/>
              <a:t>Prodanou </a:t>
            </a:r>
            <a:r>
              <a:rPr lang="cs-CZ" sz="2400" dirty="0"/>
              <a:t>nevěstu, </a:t>
            </a:r>
            <a:r>
              <a:rPr lang="cs-CZ" sz="2400" dirty="0" smtClean="0"/>
              <a:t>Branibory </a:t>
            </a:r>
            <a:r>
              <a:rPr lang="cs-CZ" sz="2400" dirty="0"/>
              <a:t>v </a:t>
            </a:r>
            <a:r>
              <a:rPr lang="cs-CZ" sz="2400" dirty="0" smtClean="0"/>
              <a:t>Čechách </a:t>
            </a:r>
            <a:r>
              <a:rPr lang="cs-CZ" sz="2400" dirty="0"/>
              <a:t>a </a:t>
            </a:r>
            <a:r>
              <a:rPr lang="cs-CZ" sz="2400" dirty="0" smtClean="0"/>
              <a:t>Čertovu </a:t>
            </a:r>
            <a:r>
              <a:rPr lang="cs-CZ" sz="2400" dirty="0"/>
              <a:t>stěnu.</a:t>
            </a:r>
          </a:p>
          <a:p>
            <a:r>
              <a:rPr lang="cs-CZ" sz="2400" dirty="0"/>
              <a:t>Navštívili jsme </a:t>
            </a:r>
            <a:r>
              <a:rPr lang="cs-CZ" sz="2400" dirty="0" smtClean="0"/>
              <a:t>Nové Město </a:t>
            </a:r>
            <a:r>
              <a:rPr lang="cs-CZ" sz="2400" dirty="0"/>
              <a:t>na </a:t>
            </a:r>
            <a:r>
              <a:rPr lang="cs-CZ" sz="2400" dirty="0" smtClean="0"/>
              <a:t>Moravě</a:t>
            </a:r>
            <a:r>
              <a:rPr lang="cs-CZ" sz="2400" dirty="0"/>
              <a:t>.</a:t>
            </a:r>
          </a:p>
          <a:p>
            <a:r>
              <a:rPr lang="cs-CZ" sz="2400" dirty="0"/>
              <a:t> Z </a:t>
            </a:r>
            <a:r>
              <a:rPr lang="cs-CZ" sz="2400" dirty="0" smtClean="0"/>
              <a:t>Prahy </a:t>
            </a:r>
            <a:r>
              <a:rPr lang="cs-CZ" sz="2400" dirty="0"/>
              <a:t>znám </a:t>
            </a:r>
            <a:r>
              <a:rPr lang="cs-CZ" sz="2400" dirty="0" smtClean="0"/>
              <a:t>Malou Stranu </a:t>
            </a:r>
            <a:r>
              <a:rPr lang="cs-CZ" sz="2400" dirty="0"/>
              <a:t>a </a:t>
            </a:r>
            <a:r>
              <a:rPr lang="cs-CZ" sz="2400" dirty="0" smtClean="0"/>
              <a:t>Jižní Město</a:t>
            </a:r>
            <a:r>
              <a:rPr lang="cs-CZ" sz="2400" dirty="0"/>
              <a:t>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5712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Vlastní názvy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/>
              <a:t>V české republice je mnoho obecních úřadů, ale já znám nejlépe obecní úřad ve studené.</a:t>
            </a:r>
          </a:p>
          <a:p>
            <a:r>
              <a:rPr lang="cs-CZ" sz="2400" dirty="0" smtClean="0"/>
              <a:t>Po prázdninách budu studovat na gymnáziu </a:t>
            </a:r>
            <a:r>
              <a:rPr lang="cs-CZ" sz="2400" dirty="0" err="1" smtClean="0"/>
              <a:t>otakara</a:t>
            </a:r>
            <a:r>
              <a:rPr lang="cs-CZ" sz="2400" dirty="0" smtClean="0"/>
              <a:t> březiny v </a:t>
            </a:r>
            <a:r>
              <a:rPr lang="cs-CZ" sz="2400" dirty="0" err="1" smtClean="0"/>
              <a:t>telči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Sportovní spolek sokol pořádal slet svých členů – sokolů.</a:t>
            </a:r>
          </a:p>
          <a:p>
            <a:r>
              <a:rPr lang="cs-CZ" sz="2400" dirty="0" smtClean="0"/>
              <a:t>Kolem země obíhá měsíc.</a:t>
            </a:r>
          </a:p>
          <a:p>
            <a:r>
              <a:rPr lang="cs-CZ" sz="2400" dirty="0" smtClean="0"/>
              <a:t>Navštívili jsme pražský hrad, </a:t>
            </a:r>
            <a:r>
              <a:rPr lang="cs-CZ" sz="2400" dirty="0" err="1" smtClean="0"/>
              <a:t>karlův</a:t>
            </a:r>
            <a:r>
              <a:rPr lang="cs-CZ" sz="2400" dirty="0" smtClean="0"/>
              <a:t> most a rozhlednu </a:t>
            </a:r>
            <a:r>
              <a:rPr lang="cs-CZ" sz="2400" dirty="0" err="1" smtClean="0"/>
              <a:t>petřín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Pavel si koupil hodinky prim a automobil ford </a:t>
            </a:r>
            <a:r>
              <a:rPr lang="cs-CZ" sz="2400" dirty="0" err="1" smtClean="0"/>
              <a:t>focus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V létě se budou konat olympijské hry v </a:t>
            </a:r>
            <a:r>
              <a:rPr lang="cs-CZ" sz="2400" dirty="0" err="1" smtClean="0"/>
              <a:t>londýně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O prázdninách jsem viděl parlament české republiky.</a:t>
            </a:r>
          </a:p>
          <a:p>
            <a:r>
              <a:rPr lang="cs-CZ" sz="2400" dirty="0" smtClean="0"/>
              <a:t>V dějepise </a:t>
            </a:r>
            <a:r>
              <a:rPr lang="cs-CZ" sz="2400" dirty="0" err="1" smtClean="0"/>
              <a:t>jseme</a:t>
            </a:r>
            <a:r>
              <a:rPr lang="cs-CZ" sz="2400" dirty="0" smtClean="0"/>
              <a:t> se učili o druhé světové válce a o francouzské revoluci.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5352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Řešení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/>
              <a:t>V </a:t>
            </a:r>
            <a:r>
              <a:rPr lang="cs-CZ" sz="2400" dirty="0" smtClean="0"/>
              <a:t>České </a:t>
            </a:r>
            <a:r>
              <a:rPr lang="cs-CZ" sz="2400" dirty="0"/>
              <a:t>republice je mnoho obecních úřadů, ale já znám nejlépe </a:t>
            </a:r>
            <a:r>
              <a:rPr lang="cs-CZ" sz="2400" dirty="0" smtClean="0"/>
              <a:t>Obecní </a:t>
            </a:r>
            <a:r>
              <a:rPr lang="cs-CZ" sz="2400" dirty="0"/>
              <a:t>úřad ve </a:t>
            </a:r>
            <a:r>
              <a:rPr lang="cs-CZ" sz="2400" dirty="0" smtClean="0"/>
              <a:t>Studené</a:t>
            </a:r>
            <a:r>
              <a:rPr lang="cs-CZ" sz="2400" dirty="0"/>
              <a:t>.</a:t>
            </a:r>
          </a:p>
          <a:p>
            <a:r>
              <a:rPr lang="cs-CZ" sz="2400" dirty="0"/>
              <a:t>Po prázdninách budu studovat na </a:t>
            </a:r>
            <a:r>
              <a:rPr lang="cs-CZ" sz="2400" dirty="0" smtClean="0"/>
              <a:t>Gymnáziu Otakara Březiny </a:t>
            </a:r>
            <a:r>
              <a:rPr lang="cs-CZ" sz="2400" dirty="0"/>
              <a:t>v </a:t>
            </a:r>
            <a:r>
              <a:rPr lang="cs-CZ" sz="2400" dirty="0" smtClean="0"/>
              <a:t>Telči</a:t>
            </a:r>
            <a:r>
              <a:rPr lang="cs-CZ" sz="2400" dirty="0"/>
              <a:t>.</a:t>
            </a:r>
          </a:p>
          <a:p>
            <a:r>
              <a:rPr lang="cs-CZ" sz="2400" dirty="0"/>
              <a:t> Sportovní spolek </a:t>
            </a:r>
            <a:r>
              <a:rPr lang="cs-CZ" sz="2400" dirty="0" smtClean="0"/>
              <a:t>Sokol </a:t>
            </a:r>
            <a:r>
              <a:rPr lang="cs-CZ" sz="2400" dirty="0"/>
              <a:t>pořádal slet svých členů – sokolů.</a:t>
            </a:r>
          </a:p>
          <a:p>
            <a:r>
              <a:rPr lang="cs-CZ" sz="2400" dirty="0"/>
              <a:t>Kolem </a:t>
            </a:r>
            <a:r>
              <a:rPr lang="cs-CZ" sz="2400" dirty="0" smtClean="0"/>
              <a:t>Země </a:t>
            </a:r>
            <a:r>
              <a:rPr lang="cs-CZ" sz="2400" dirty="0"/>
              <a:t>obíhá </a:t>
            </a:r>
            <a:r>
              <a:rPr lang="cs-CZ" sz="2400" dirty="0" smtClean="0"/>
              <a:t>Měsíc</a:t>
            </a:r>
            <a:r>
              <a:rPr lang="cs-CZ" sz="2400" dirty="0"/>
              <a:t>.</a:t>
            </a:r>
          </a:p>
          <a:p>
            <a:r>
              <a:rPr lang="cs-CZ" sz="2400" dirty="0"/>
              <a:t>Navštívili jsme </a:t>
            </a:r>
            <a:r>
              <a:rPr lang="cs-CZ" sz="2400" dirty="0" smtClean="0"/>
              <a:t>Pražský </a:t>
            </a:r>
            <a:r>
              <a:rPr lang="cs-CZ" sz="2400" dirty="0"/>
              <a:t>hrad, </a:t>
            </a:r>
            <a:r>
              <a:rPr lang="cs-CZ" sz="2400" dirty="0" smtClean="0"/>
              <a:t>Karlův </a:t>
            </a:r>
            <a:r>
              <a:rPr lang="cs-CZ" sz="2400" dirty="0"/>
              <a:t>most a rozhlednu </a:t>
            </a:r>
            <a:r>
              <a:rPr lang="cs-CZ" sz="2400" dirty="0" smtClean="0"/>
              <a:t>Petřín</a:t>
            </a:r>
            <a:r>
              <a:rPr lang="cs-CZ" sz="2400" dirty="0"/>
              <a:t>.</a:t>
            </a:r>
          </a:p>
          <a:p>
            <a:r>
              <a:rPr lang="cs-CZ" sz="2400" dirty="0"/>
              <a:t>Pavel si koupil hodinky </a:t>
            </a:r>
            <a:r>
              <a:rPr lang="cs-CZ" sz="2400" dirty="0" smtClean="0"/>
              <a:t>Prim </a:t>
            </a:r>
            <a:r>
              <a:rPr lang="cs-CZ" sz="2400" dirty="0"/>
              <a:t>a automobil </a:t>
            </a:r>
            <a:r>
              <a:rPr lang="cs-CZ" sz="2400" dirty="0" smtClean="0"/>
              <a:t>Ford </a:t>
            </a:r>
            <a:r>
              <a:rPr lang="cs-CZ" sz="2400" dirty="0" err="1" smtClean="0"/>
              <a:t>Focus</a:t>
            </a:r>
            <a:r>
              <a:rPr lang="cs-CZ" sz="2400" dirty="0"/>
              <a:t>. </a:t>
            </a:r>
          </a:p>
          <a:p>
            <a:r>
              <a:rPr lang="cs-CZ" sz="2400" dirty="0"/>
              <a:t>V létě se budou konat </a:t>
            </a:r>
            <a:r>
              <a:rPr lang="cs-CZ" sz="2400" dirty="0" smtClean="0"/>
              <a:t>Olympijské </a:t>
            </a:r>
            <a:r>
              <a:rPr lang="cs-CZ" sz="2400" dirty="0"/>
              <a:t>hry v </a:t>
            </a:r>
            <a:r>
              <a:rPr lang="cs-CZ" sz="2400" dirty="0" smtClean="0"/>
              <a:t>Londýně</a:t>
            </a:r>
            <a:r>
              <a:rPr lang="cs-CZ" sz="2400" dirty="0"/>
              <a:t>.</a:t>
            </a:r>
          </a:p>
          <a:p>
            <a:r>
              <a:rPr lang="cs-CZ" sz="2400" dirty="0"/>
              <a:t>O prázdninách jsem viděl </a:t>
            </a:r>
            <a:r>
              <a:rPr lang="cs-CZ" sz="2400" dirty="0" smtClean="0"/>
              <a:t>Parlament České </a:t>
            </a:r>
            <a:r>
              <a:rPr lang="cs-CZ" sz="2400" dirty="0"/>
              <a:t>republiky.</a:t>
            </a:r>
          </a:p>
          <a:p>
            <a:r>
              <a:rPr lang="cs-CZ" sz="2400" dirty="0"/>
              <a:t>V dějepise </a:t>
            </a:r>
            <a:r>
              <a:rPr lang="cs-CZ" sz="2400" dirty="0" err="1" smtClean="0"/>
              <a:t>jseme</a:t>
            </a:r>
            <a:r>
              <a:rPr lang="cs-CZ" sz="2400" dirty="0" smtClean="0"/>
              <a:t> </a:t>
            </a:r>
            <a:r>
              <a:rPr lang="cs-CZ" sz="2400" dirty="0"/>
              <a:t>se učili o druhé světové válce a o </a:t>
            </a:r>
            <a:r>
              <a:rPr lang="cs-CZ" sz="2400" dirty="0" smtClean="0"/>
              <a:t>Francouzské </a:t>
            </a:r>
            <a:r>
              <a:rPr lang="cs-CZ" sz="2400" dirty="0"/>
              <a:t>revoluci.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883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dirty="0" smtClean="0"/>
              <a:t>Text je dílem autora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2365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628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Podstatná jména vlastní</vt:lpstr>
      <vt:lpstr>Řešení</vt:lpstr>
      <vt:lpstr>Několikaslovné vlastní názvy</vt:lpstr>
      <vt:lpstr>Řešení</vt:lpstr>
      <vt:lpstr>Vlastní názvy</vt:lpstr>
      <vt:lpstr>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Novotná Hana</cp:lastModifiedBy>
  <cp:revision>39</cp:revision>
  <dcterms:created xsi:type="dcterms:W3CDTF">2011-08-21T15:31:45Z</dcterms:created>
  <dcterms:modified xsi:type="dcterms:W3CDTF">2012-01-23T09:50:02Z</dcterms:modified>
</cp:coreProperties>
</file>