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2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4AA4F-FF68-445A-9E47-23C7DA3E4F8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FA8E39-7CDD-40C4-843F-0931DDA082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94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A8E39-7CDD-40C4-843F-0931DDA082B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128BE9-2BBD-4D5B-B13F-4A314FDCB28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CBD27-2BAD-4845-986E-75B929046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42853"/>
            <a:ext cx="8858280" cy="4643469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Název školy: Základní škola Chomutov, Písečná 5144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smtClean="0">
                <a:effectLst/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800" smtClean="0">
                <a:effectLst/>
                <a:latin typeface="Calibri" pitchFamily="34" charset="0"/>
                <a:cs typeface="Calibri" pitchFamily="34" charset="0"/>
              </a:rPr>
              <a:t>VY_52_INOVACE_30_Hádej_kdo_jsem </a:t>
            </a: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_(1310 _1790)_šg2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Číslo projektu: CZ 1.07/1.4.00/21.3355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Autor: Mgr. Štěpánka </a:t>
            </a:r>
            <a:r>
              <a:rPr lang="cs-CZ" sz="2800" dirty="0" err="1" smtClean="0">
                <a:effectLst/>
                <a:latin typeface="Calibri" pitchFamily="34" charset="0"/>
                <a:cs typeface="Calibri" pitchFamily="34" charset="0"/>
              </a:rPr>
              <a:t>Giptnerová</a:t>
            </a: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Datum tvorby: 11. 03. 2012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Cílový ročník: 4. ročník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Vzdělávací oblast/obor/okruh: </a:t>
            </a:r>
            <a:r>
              <a:rPr lang="cs-CZ" sz="2800" dirty="0" err="1" smtClean="0">
                <a:effectLst/>
                <a:latin typeface="Calibri" pitchFamily="34" charset="0"/>
                <a:cs typeface="Calibri" pitchFamily="34" charset="0"/>
              </a:rPr>
              <a:t>ČaJS</a:t>
            </a: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 (VL - D)</a:t>
            </a:r>
            <a:b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dirty="0" smtClean="0">
                <a:effectLst/>
                <a:latin typeface="Calibri" pitchFamily="34" charset="0"/>
                <a:cs typeface="Calibri" pitchFamily="34" charset="0"/>
              </a:rPr>
              <a:t>Klíčové slovo: Karel IV., Jan Hus, Rudolf II., Ferdinand II., Jan Amos Komenský, Marie Terezie, Josef II.</a:t>
            </a:r>
            <a:endParaRPr lang="cs-CZ" sz="2800" dirty="0"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4714884"/>
            <a:ext cx="6858048" cy="1000132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Anotace: Prezentace slouží k opakování historických osobností a jejich významu pro české země. Za pomoci nápovědy žáci určují o jakou historickou osobnost se jedná.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1472" y="5715016"/>
            <a:ext cx="7715304" cy="935021"/>
          </a:xfrm>
        </p:spPr>
        <p:txBody>
          <a:bodyPr/>
          <a:lstStyle/>
          <a:p>
            <a:pPr algn="l"/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pPr algn="l"/>
            <a:r>
              <a:rPr lang="cs-CZ" i="1" dirty="0" smtClean="0"/>
              <a:t>není-li uvedeno jinak, je Mgr. Štěpánka </a:t>
            </a:r>
            <a:r>
              <a:rPr lang="cs-CZ" i="1" dirty="0" err="1" smtClean="0"/>
              <a:t>Giptnerová</a:t>
            </a:r>
            <a:endParaRPr lang="cs-CZ" i="1" dirty="0" smtClean="0"/>
          </a:p>
          <a:p>
            <a:pPr algn="l"/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5786454"/>
            <a:ext cx="2737795" cy="53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553480" cy="10890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Moje původní jméno je Václav, ve Francii jsem získal jméno Karel.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714620"/>
            <a:ext cx="8286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Nechal jsem zhotovit královské korunovační klenoty.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786190"/>
            <a:ext cx="600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Nazývají mě „Otcem vlasti“.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www.panovnici.estranky.cz/img/original/301/karel-iv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357562"/>
            <a:ext cx="2428892" cy="3121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267728" cy="101758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Byl jsem profesorem na pražské univerzitě.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285992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 Betlémské kapli jsem kázal, aby církev pomáhala chudým.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429000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Církví jsem byl prohlášen za kacíře a 6. 7.  1415 upálen. 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8434" name="Picture 2" descr="http://www.mkl.cz/data/galerie/jan_h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4000504"/>
            <a:ext cx="1806576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</a:t>
            </a:r>
            <a:r>
              <a:rPr lang="cs-CZ" smtClean="0"/>
              <a:t>, kdo </a:t>
            </a:r>
            <a:r>
              <a:rPr lang="cs-CZ" dirty="0" smtClean="0"/>
              <a:t>jsem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7767662" cy="94614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Za sídlo jsem si zvolil Prahu.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214554"/>
            <a:ext cx="72866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Velmi mě zajímala astrologie a alchymie.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286124"/>
            <a:ext cx="58579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Shromáždil jsem velkou sbírku uměleckých předmětů.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0482" name="Picture 2" descr="http://www.panovnici.estranky.cz/img/original/400/rudolf-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071810"/>
            <a:ext cx="2643206" cy="28982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553480" cy="144621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Pro výstrahu jsem nechal na Staroměstském náměstí popravit 27 vůdců českého povstání.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786058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Rodinám povstalců jsem zabral veškerý majetek.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933056"/>
            <a:ext cx="8001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Povolil jsem pouze katolické náboženství.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1506" name="Picture 2" descr="http://www.panovnici.estranky.cz/img/original/402/ferdinand-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4472797"/>
            <a:ext cx="2308876" cy="2385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339166" cy="94614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Usiloval jsem o zlepšení výuky ve školách.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214554"/>
            <a:ext cx="81439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Většina mých prací shořela při požáru v polském </a:t>
            </a:r>
            <a:r>
              <a:rPr lang="cs-CZ" sz="3200" dirty="0" err="1" smtClean="0">
                <a:solidFill>
                  <a:srgbClr val="FF0000"/>
                </a:solidFill>
              </a:rPr>
              <a:t>Lešně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429000"/>
            <a:ext cx="7786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Jsem nazýván „Učitelem národů“.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2530" name="Picture 2" descr="http://www.dobre-knihy.cz/images_obsah/sp1264427722komens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500438"/>
            <a:ext cx="2430951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24918" cy="108902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Stala jsem se první ženou na českém trůně.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2214554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Robotu jsem  povolila pouze tři dny v týdnu.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2857496"/>
            <a:ext cx="857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Nařídila jsem povinnou školní docházku.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3554" name="Picture 2" descr="http://www.panovnici.estranky.cz/img/original/407/marie-terez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500438"/>
            <a:ext cx="3143272" cy="28918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7: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4695828" cy="8032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Zrušil jsem nevolnictví.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143116"/>
            <a:ext cx="857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Vyhlásil jsem náboženskou svobodu.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2786058"/>
            <a:ext cx="81439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 úřadů jsem zavedl jednotný „německý“ jazyk.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4578" name="Picture 2" descr="http://www.panovnici.estranky.cz/img/original/408/josef-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408502"/>
            <a:ext cx="2214578" cy="34494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Pokyny pro práci s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Učitel kliknutím zvolí nápovědu.K dispozici jsou vždy tři nápovědy a fotografie.Je možné si zasoutěžit (např. ve skupinách), kolik nápověd bude skupina potřebovat ke správnému odhalení historické osobnosti.</a:t>
            </a:r>
          </a:p>
          <a:p>
            <a:r>
              <a:rPr lang="cs-CZ" dirty="0" smtClean="0"/>
              <a:t>Správné odpovědi: 1. Karel IV.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 	2. Jan Hus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 	3. Rudolf II.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 	4. Ferdinand II.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5. Jan Amos Komenský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6. Marie Terezie</a:t>
            </a:r>
          </a:p>
          <a:p>
            <a:pPr>
              <a:buNone/>
              <a:tabLst>
                <a:tab pos="3038475" algn="l"/>
              </a:tabLst>
            </a:pPr>
            <a:r>
              <a:rPr lang="cs-CZ" smtClean="0"/>
              <a:t>                                  	 </a:t>
            </a:r>
            <a:r>
              <a:rPr lang="cs-CZ" dirty="0" smtClean="0"/>
              <a:t>7. Josef II.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mtClean="0"/>
              <a:t>(11.03. </a:t>
            </a:r>
            <a:r>
              <a:rPr lang="cs-CZ" dirty="0" smtClean="0"/>
              <a:t>2012)</a:t>
            </a:r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/301/</a:t>
            </a:r>
            <a:r>
              <a:rPr lang="cs-CZ" dirty="0" err="1" smtClean="0"/>
              <a:t>karel</a:t>
            </a:r>
            <a:r>
              <a:rPr lang="cs-CZ" dirty="0" smtClean="0"/>
              <a:t>-</a:t>
            </a:r>
            <a:r>
              <a:rPr lang="cs-CZ" dirty="0" err="1" smtClean="0"/>
              <a:t>iv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mkl.cz</a:t>
            </a:r>
            <a:r>
              <a:rPr lang="cs-CZ" dirty="0" smtClean="0"/>
              <a:t>/data/galerie/</a:t>
            </a:r>
            <a:r>
              <a:rPr lang="cs-CZ" dirty="0" err="1" smtClean="0"/>
              <a:t>jan</a:t>
            </a:r>
            <a:r>
              <a:rPr lang="cs-CZ" dirty="0" smtClean="0"/>
              <a:t>_hus.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/400/</a:t>
            </a:r>
            <a:r>
              <a:rPr lang="cs-CZ" dirty="0" err="1" smtClean="0"/>
              <a:t>rudolf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/402/</a:t>
            </a:r>
            <a:r>
              <a:rPr lang="cs-CZ" dirty="0" err="1" smtClean="0"/>
              <a:t>ferdinand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dobre</a:t>
            </a:r>
            <a:r>
              <a:rPr lang="cs-CZ" dirty="0" smtClean="0"/>
              <a:t>-knihy.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_obsah/sp1264427722komensky.jpg</a:t>
            </a:r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/407/</a:t>
            </a:r>
            <a:r>
              <a:rPr lang="cs-CZ" dirty="0" err="1" smtClean="0"/>
              <a:t>marie</a:t>
            </a:r>
            <a:r>
              <a:rPr lang="cs-CZ" dirty="0" smtClean="0"/>
              <a:t>-</a:t>
            </a:r>
            <a:r>
              <a:rPr lang="cs-CZ" dirty="0" err="1" smtClean="0"/>
              <a:t>terezie.jpg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/408/</a:t>
            </a:r>
            <a:r>
              <a:rPr lang="cs-CZ" dirty="0" err="1" smtClean="0"/>
              <a:t>josef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350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VY_52_INOVACE_30_Hádej_kdo_jsem _(1310 _1790)_šg2 Číslo projektu: CZ 1.07/1.4.00/21.3355 Autor: Mgr. Štěpánka Giptnerová Datum tvorby: 11. 03. 2012 Cílový ročník: 4. ročník Vzdělávací oblast/obor/okruh: ČaJS (VL - D) Klíčové slovo: Karel IV., Jan Hus, Rudolf II., Ferdinand II., Jan Amos Komenský, Marie Terezie, Josef II.</vt:lpstr>
      <vt:lpstr>Hádej, kdo jsem 1:</vt:lpstr>
      <vt:lpstr>Hádej, kdo jsem 2:</vt:lpstr>
      <vt:lpstr>Hádej, kdo jsem 3:</vt:lpstr>
      <vt:lpstr>Hádej, kdo jsem 4:</vt:lpstr>
      <vt:lpstr>Hádej, kdo jsem 5:</vt:lpstr>
      <vt:lpstr>Hádej, kdo jsem 6:</vt:lpstr>
      <vt:lpstr>Hádej, kdo jsem 7:</vt:lpstr>
      <vt:lpstr>Pokyny pro práci s prezentací</vt:lpstr>
      <vt:lpstr>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Chomutov, Písečná 5144 Název materiálu: VY_22_INOVACE_22_ Hádej, kdo jsem – (1310 – 1790) Číslo projektu: CZ 1.07/1.4.00/21.3355 Autor: Mgr. Štěpánka Giptnerová Datum tvorby: 11.03. 2012 Cílový ročník: 4. ročník Vzdělávací oblast/obor/okruh: ČaJS (VL - D) Klíčové slovo: Karel IV., Jan Hus, Rudolf II., Ferdinand II., Jan Amos Komenský, Marie Terezie, Josef II.</dc:title>
  <dc:creator>vikiv</dc:creator>
  <cp:lastModifiedBy>Mgr. Miroslav Žalud</cp:lastModifiedBy>
  <cp:revision>18</cp:revision>
  <dcterms:created xsi:type="dcterms:W3CDTF">2012-03-11T13:04:25Z</dcterms:created>
  <dcterms:modified xsi:type="dcterms:W3CDTF">2012-05-04T09:16:15Z</dcterms:modified>
</cp:coreProperties>
</file>