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20F40C-C142-47C7-B308-A592C33E1ED0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250A70-C820-4EBC-9E0A-F44531761F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725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8717814-49BD-434D-AEB1-B7EE41EC003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E532322-9F64-48F0-A231-9C97AA6F43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142852"/>
            <a:ext cx="8572560" cy="4500593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Calibri" pitchFamily="34" charset="0"/>
              </a:rPr>
              <a:t>Název školy:Základní škola Chomutov, Písečná 5144</a:t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Název materiálu: VY_52_INOVACE_34_Poznej_mě_šg2</a:t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Číslo projektu: CZ 1.07/1.4.00/21.3355</a:t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Autor: Mgr. Štěpánka </a:t>
            </a:r>
            <a:r>
              <a:rPr lang="cs-CZ" sz="2800" dirty="0" err="1" smtClean="0">
                <a:latin typeface="Calibri" pitchFamily="34" charset="0"/>
              </a:rPr>
              <a:t>Giptnerová</a:t>
            </a:r>
            <a:r>
              <a:rPr lang="cs-CZ" sz="2800" dirty="0" smtClean="0">
                <a:latin typeface="Calibri" pitchFamily="34" charset="0"/>
              </a:rPr>
              <a:t/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Datum tvorby: 11. 03. 2012</a:t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Cílový ročník: 4. ročník</a:t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Vzdělávací oblast/obor/okruh: </a:t>
            </a:r>
            <a:r>
              <a:rPr lang="cs-CZ" sz="2800" dirty="0" err="1" smtClean="0">
                <a:latin typeface="Calibri" pitchFamily="34" charset="0"/>
              </a:rPr>
              <a:t>ČaJS</a:t>
            </a:r>
            <a:r>
              <a:rPr lang="cs-CZ" sz="2800" dirty="0" smtClean="0">
                <a:latin typeface="Calibri" pitchFamily="34" charset="0"/>
              </a:rPr>
              <a:t> (PŘ)</a:t>
            </a:r>
            <a:br>
              <a:rPr lang="cs-CZ" sz="2800" dirty="0" smtClean="0">
                <a:latin typeface="Calibri" pitchFamily="34" charset="0"/>
              </a:rPr>
            </a:br>
            <a:r>
              <a:rPr lang="cs-CZ" sz="2800" dirty="0" smtClean="0">
                <a:latin typeface="Calibri" pitchFamily="34" charset="0"/>
              </a:rPr>
              <a:t>Klíčové slovo: rostlina, strom, živočich, nerost, hornina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4714884"/>
            <a:ext cx="8286808" cy="857256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latin typeface="Calibri" pitchFamily="34" charset="0"/>
              </a:rPr>
              <a:t>Anotace: Prezentace - hra slouží k procvičování přírodovědného učiva. Za pomoci nápovědy žáci poznávají různé přírodniny. Hra je vhodná např. pro soutěž mezi skupinami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57158" y="5857892"/>
            <a:ext cx="8643998" cy="863583"/>
          </a:xfrm>
        </p:spPr>
        <p:txBody>
          <a:bodyPr/>
          <a:lstStyle/>
          <a:p>
            <a:pPr algn="l"/>
            <a:r>
              <a:rPr lang="cs-CZ" i="1" dirty="0" smtClean="0"/>
              <a:t>Autorem materiálu a všech jeho částí,</a:t>
            </a:r>
            <a:endParaRPr lang="cs-CZ" dirty="0" smtClean="0"/>
          </a:p>
          <a:p>
            <a:pPr algn="l"/>
            <a:r>
              <a:rPr lang="cs-CZ" i="1" dirty="0" smtClean="0"/>
              <a:t>není-li uvedeno jinak, je Mgr. Štěpánka </a:t>
            </a:r>
            <a:r>
              <a:rPr lang="cs-CZ" i="1" dirty="0" err="1" smtClean="0"/>
              <a:t>Giptnerová</a:t>
            </a:r>
            <a:endParaRPr lang="cs-CZ" i="1" dirty="0" smtClean="0"/>
          </a:p>
          <a:p>
            <a:pPr algn="l"/>
            <a:r>
              <a:rPr lang="cs-CZ" i="1" dirty="0" smtClean="0"/>
              <a:t>Financováno z ESF a státního rozpočtu ČR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6000768"/>
            <a:ext cx="2737795" cy="531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Pokyny pro práci s prezentací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Učitel má k dispozici celkem 4 nápovědy, které čte postupně. </a:t>
            </a:r>
            <a:r>
              <a:rPr lang="cs-CZ" dirty="0" smtClean="0"/>
              <a:t>Skupina, </a:t>
            </a:r>
            <a:r>
              <a:rPr lang="cs-CZ" dirty="0" smtClean="0"/>
              <a:t>která potřebuje k uhádnutí méně nápověd, získává bod. Hru můžou hrát např. dvě skupiny (chlapci – dívky apod.)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5922474" cy="83819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Jsem hospodářská rostlina.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1604" y="2071678"/>
            <a:ext cx="59293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Pěstují mě pro bulvu.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43042" y="2643182"/>
            <a:ext cx="45005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Patřím mezi okopaniny.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3214686"/>
            <a:ext cx="47863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Vyrábí se ze mě cukr.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71736" y="4357694"/>
            <a:ext cx="49292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ř</a:t>
            </a:r>
            <a:r>
              <a:rPr lang="cs-CZ" sz="5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epa cukrovka</a:t>
            </a:r>
            <a:endParaRPr lang="cs-CZ" sz="5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1428736"/>
            <a:ext cx="5136656" cy="90963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Neobsahuji zeleň listovou.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2000240"/>
            <a:ext cx="69294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Tvořím zvláštní skupinu živých organismů.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3071810"/>
            <a:ext cx="5286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Rozmnožuji se výtrusy.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3571876"/>
            <a:ext cx="3429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Mám třeň.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14744" y="4786322"/>
            <a:ext cx="31432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houba</a:t>
            </a:r>
            <a:endParaRPr lang="cs-CZ" sz="6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4993780" cy="76675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Jsem stálozelený strom.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1604" y="2143116"/>
            <a:ext cx="6357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Moje jehlice jsou dlouhé.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2714620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Jehlice rostou ve dvojicích.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3286124"/>
            <a:ext cx="49292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Mám kuželovité šišky.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7620" y="5214950"/>
            <a:ext cx="30718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borovice</a:t>
            </a:r>
            <a:endParaRPr lang="cs-CZ" sz="5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4: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4779466" cy="76675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Jsem strom opadavý.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1604" y="2000240"/>
            <a:ext cx="7072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Mám hladkou šedou kůru.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1604" y="2500306"/>
            <a:ext cx="7072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Dorůstám do výšky až 30 metrů.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3071810"/>
            <a:ext cx="7358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Mé plody miluje prase divoké.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4810" y="4857760"/>
            <a:ext cx="38576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b</a:t>
            </a:r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uk</a:t>
            </a:r>
            <a:endParaRPr lang="cs-CZ" sz="6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5: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6708292" cy="98106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Jsem plaz.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2000240"/>
            <a:ext cx="3357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Jsem jedovatá.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1604" y="2500306"/>
            <a:ext cx="60722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Ráda se vyhřívám na sluníčku.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71604" y="3000372"/>
            <a:ext cx="56436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Na hřbetě mám klikatou čáru.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57422" y="4071942"/>
            <a:ext cx="607223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z</a:t>
            </a:r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mije obecná</a:t>
            </a:r>
            <a:endParaRPr lang="cs-CZ" sz="6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6: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3350706" cy="62387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Jsem nerost.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1604" y="2000240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Patřím do skupiny nekovových.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1604" y="2428868"/>
            <a:ext cx="63579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Vyskytuji se samostatně i jako součást hornin.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3429000"/>
            <a:ext cx="7143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Můžu mít podobu barevných krystalů.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7554" y="4643446"/>
            <a:ext cx="40719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křemen</a:t>
            </a:r>
            <a:endParaRPr lang="cs-CZ" sz="6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7: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5851036" cy="69531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Jsem hornina.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928802"/>
            <a:ext cx="66437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Patřím do skupiny magmatických. 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2500306"/>
            <a:ext cx="6858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Využívají mě jako stavební kámen.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166" y="3000372"/>
            <a:ext cx="72866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Skládám se z křemene, živce a slídy.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86182" y="4429132"/>
            <a:ext cx="43577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žula</a:t>
            </a:r>
            <a:endParaRPr lang="cs-CZ" sz="6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8: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5565284" cy="76675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Jsem hospodářská rostlina.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1604" y="2000240"/>
            <a:ext cx="600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Patřím mezi luskoviny. 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71604" y="2500306"/>
            <a:ext cx="72866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Pěstují mě pro semena ukrytá v lusku.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3000372"/>
            <a:ext cx="57864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Mé plody jsou kulaté a zelené.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71802" y="4643446"/>
            <a:ext cx="65008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h</a:t>
            </a:r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rách setý</a:t>
            </a:r>
            <a:endParaRPr lang="cs-CZ" sz="6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9: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5065218" cy="76675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Patřím mezi ptáky stálé.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928802"/>
            <a:ext cx="7643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Žiju na poli a v jeho okolí.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2428868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Žiju v trvalém páru.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3000372"/>
            <a:ext cx="75723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Já, samec, mám na hrudi tmavě hnědou skvrnu ve tvaru podkovy.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14612" y="4357694"/>
            <a:ext cx="58578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k</a:t>
            </a:r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oroptev polní</a:t>
            </a:r>
            <a:endParaRPr lang="cs-CZ" sz="6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mě 10: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428736"/>
            <a:ext cx="3279268" cy="90963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Jsem hornina.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696" y="2000240"/>
            <a:ext cx="7715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Patřím do skupiny přeměněných.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7290" y="2500306"/>
            <a:ext cx="80724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Bývám krásně zbarven a dobře se leštím.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57290" y="3000372"/>
            <a:ext cx="5429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Vytesávají ze mě sochy.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0166" y="4643446"/>
            <a:ext cx="7000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m</a:t>
            </a:r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ramor</a:t>
            </a:r>
            <a:endParaRPr lang="cs-CZ" sz="6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45</TotalTime>
  <Words>365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Název školy:Základní škola Chomutov, Písečná 5144 Název materiálu: VY_52_INOVACE_34_Poznej_mě_šg2 Číslo projektu: CZ 1.07/1.4.00/21.3355 Autor: Mgr. Štěpánka Giptnerová Datum tvorby: 11. 03. 2012 Cílový ročník: 4. ročník Vzdělávací oblast/obor/okruh: ČaJS (PŘ) Klíčové slovo: rostlina, strom, živočich, nerost, hornina</vt:lpstr>
      <vt:lpstr>Pokyny pro práci s prezentací</vt:lpstr>
      <vt:lpstr>Poznej mě 1:</vt:lpstr>
      <vt:lpstr>Poznej mě 2:</vt:lpstr>
      <vt:lpstr>Poznej mě 3:</vt:lpstr>
      <vt:lpstr>Poznej mě 4:</vt:lpstr>
      <vt:lpstr>Poznej mě 5:</vt:lpstr>
      <vt:lpstr>Poznej mě 6:</vt:lpstr>
      <vt:lpstr>Poznej mě 7:</vt:lpstr>
      <vt:lpstr>Poznej mě 8:</vt:lpstr>
      <vt:lpstr>Poznej mě 9:</vt:lpstr>
      <vt:lpstr>Poznej mě 10: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Chomutov, Písečná 5144 Název materiálu: VY_22_INOVACE_26_ Poznej mě Číslo projektu: CZ 1.07/1.4.00/21.3355 Autor: Mgr. Štěpánka Giptnerová Datum tvorby: 11.03. 2012 Cílový ročník: 4. ročník Vzdělávací oblast/obor/okruh: ČaJS (Př) Klíčové slovo: rostlina, strom, živočich, nerost, hornina</dc:title>
  <dc:creator>vikiv</dc:creator>
  <cp:lastModifiedBy>Učitel</cp:lastModifiedBy>
  <cp:revision>12</cp:revision>
  <dcterms:created xsi:type="dcterms:W3CDTF">2012-03-11T14:18:48Z</dcterms:created>
  <dcterms:modified xsi:type="dcterms:W3CDTF">2012-05-16T13:33:50Z</dcterms:modified>
</cp:coreProperties>
</file>