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61" r:id="rId4"/>
    <p:sldId id="263" r:id="rId5"/>
    <p:sldId id="258" r:id="rId6"/>
    <p:sldId id="259" r:id="rId7"/>
    <p:sldId id="260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617C31-08CE-4F3A-8739-8820E80C2C37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14207-DF23-4911-978A-0EA0C8D2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13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http://www.jaknahmyz.cz/www/media/pictures/vyschla_vajicka_saranci.jpg</a:t>
            </a:r>
          </a:p>
          <a:p>
            <a:r>
              <a:rPr lang="cs-CZ" smtClean="0"/>
              <a:t>http://www.jaknahmyz.cz/www/media/pictures/sarance_stehovava_dosp_samec2.jpg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351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http://www.naturfoto.cz/vazka-larva-fotografie-5004.html</a:t>
            </a:r>
          </a:p>
          <a:p>
            <a:r>
              <a:rPr lang="cs-CZ" dirty="0" smtClean="0"/>
              <a:t>http://fotoblog.in/clanek/724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539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http://piskovna-jh.ic.cz/bezobratli.html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6663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http://www.amcoptic.com/n2007/islam-cockroach.htm</a:t>
            </a:r>
          </a:p>
          <a:p>
            <a:r>
              <a:rPr lang="cs-CZ" dirty="0" smtClean="0"/>
              <a:t>http://majlo26.blog.cz/0612/ako-chovat-svaby</a:t>
            </a:r>
          </a:p>
          <a:p>
            <a:r>
              <a:rPr lang="cs-CZ" dirty="0" smtClean="0"/>
              <a:t>http://cit.vfu.cz/vet-ekologie/fotogalerie/fotogalerie.htm</a:t>
            </a:r>
          </a:p>
          <a:p>
            <a:r>
              <a:rPr lang="cs-CZ" dirty="0" smtClean="0"/>
              <a:t>http://kudlankanabozna.wz.cz/</a:t>
            </a:r>
          </a:p>
          <a:p>
            <a:r>
              <a:rPr lang="cs-CZ" dirty="0" smtClean="0"/>
              <a:t>http://www.stockphotos.cz/image.php?img_id=10989631&amp;img_type=1</a:t>
            </a:r>
          </a:p>
          <a:p>
            <a:r>
              <a:rPr lang="cs-CZ" dirty="0" smtClean="0"/>
              <a:t>http://www.naturephoto.cz/priroda/188-kudlanka-nabozna.html</a:t>
            </a:r>
          </a:p>
          <a:p>
            <a:r>
              <a:rPr lang="cs-CZ" dirty="0" smtClean="0"/>
              <a:t>http://www.ifauna.cz/clanek/bezobratli/kudlanky-ii-cast/4392/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709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http://www.mazlicci.cz/terarijni_zvirata/stra_ilky.html</a:t>
            </a:r>
          </a:p>
          <a:p>
            <a:r>
              <a:rPr lang="cs-CZ" dirty="0" smtClean="0"/>
              <a:t>http://www.cassiepia.com/czech/zoo.html</a:t>
            </a:r>
          </a:p>
          <a:p>
            <a:r>
              <a:rPr lang="cs-CZ" dirty="0" smtClean="0"/>
              <a:t>http://www.naturfoto.cz/cvrcek-polni-fotografie-13990.html</a:t>
            </a:r>
          </a:p>
          <a:p>
            <a:r>
              <a:rPr lang="cs-CZ" dirty="0" smtClean="0"/>
              <a:t>http://www.naturfoto.cz/saga-fotografie-11171.html</a:t>
            </a:r>
          </a:p>
          <a:p>
            <a:r>
              <a:rPr lang="cs-CZ" dirty="0" smtClean="0"/>
              <a:t>http://www.naturfoto.cz/kobylka-zelena-fotografie-611.html</a:t>
            </a:r>
          </a:p>
          <a:p>
            <a:r>
              <a:rPr lang="cs-CZ" dirty="0" smtClean="0"/>
              <a:t>http://www.naturfoto.cz/krtonozka-obecna-fotografie-4159.html</a:t>
            </a:r>
          </a:p>
          <a:p>
            <a:r>
              <a:rPr lang="cs-CZ" dirty="0" smtClean="0"/>
              <a:t>http://www.naturfoto.cz/sarance-fotografie-4517.html</a:t>
            </a:r>
          </a:p>
          <a:p>
            <a:r>
              <a:rPr lang="cs-CZ" dirty="0" smtClean="0"/>
              <a:t>http://vesmir.msu.cas.cz/Madagaskar/fs18.html</a:t>
            </a:r>
          </a:p>
          <a:p>
            <a:r>
              <a:rPr lang="cs-CZ" dirty="0" smtClean="0"/>
              <a:t>http://www.naturfoto.cz/sarance-fotografie-3233.html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98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http://www.isis.webgarden.cz/macesky-violky/skudci-3.html</a:t>
            </a:r>
          </a:p>
          <a:p>
            <a:r>
              <a:rPr lang="cs-CZ" dirty="0" smtClean="0"/>
              <a:t>http://www.biolib.cz/cz/taxonimage/id119915/</a:t>
            </a:r>
          </a:p>
          <a:p>
            <a:r>
              <a:rPr lang="cs-CZ" dirty="0" smtClean="0"/>
              <a:t>http://zoology.hostei.com/?p=178</a:t>
            </a:r>
          </a:p>
          <a:p>
            <a:r>
              <a:rPr lang="cs-CZ" dirty="0" smtClean="0"/>
              <a:t>http://neviditelnypes.lidovky.cz/rozcestnik-cikady-03q-/p_zviretnik.asp?c=A071112_221312_p_zviretnik_dru</a:t>
            </a:r>
          </a:p>
          <a:p>
            <a:r>
              <a:rPr lang="cs-CZ" dirty="0" smtClean="0"/>
              <a:t>http://images.nonexiste.net/image/234035</a:t>
            </a:r>
          </a:p>
          <a:p>
            <a:r>
              <a:rPr lang="cs-CZ" dirty="0" smtClean="0"/>
              <a:t>http://www.guh.cz/edu/bi/biologie_bezobratli/html09/foto_016.html</a:t>
            </a:r>
          </a:p>
          <a:p>
            <a:r>
              <a:rPr lang="cs-CZ" dirty="0" smtClean="0"/>
              <a:t>http://www.naturfoto.cz/skvor-fotografie-5359.html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0284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http://www.cirbus.com/pest/stenice.htm</a:t>
            </a:r>
          </a:p>
          <a:p>
            <a:r>
              <a:rPr lang="cs-CZ" dirty="0" smtClean="0"/>
              <a:t>http://www.stubbornella.org/content/2004/09/14/bed-bugs/</a:t>
            </a:r>
          </a:p>
          <a:p>
            <a:r>
              <a:rPr lang="cs-CZ" dirty="0" smtClean="0"/>
              <a:t>http://www.jynx-t.net/priroda/bruslarka-obecna-4-0-1376256.html</a:t>
            </a:r>
          </a:p>
          <a:p>
            <a:r>
              <a:rPr lang="cs-CZ" dirty="0" smtClean="0"/>
              <a:t>http://ucivo.webnode.cz/album/plostice/hmyz-plostice-vodomerka-stihla-jpg/</a:t>
            </a:r>
          </a:p>
          <a:p>
            <a:r>
              <a:rPr lang="cs-CZ" dirty="0" smtClean="0"/>
              <a:t>http://ucivo.webnode.cz/album/plostice/hmyz-plostice-rumenice-pospolna-jpg1/</a:t>
            </a:r>
          </a:p>
          <a:p>
            <a:r>
              <a:rPr lang="cs-CZ" dirty="0" smtClean="0"/>
              <a:t>http://galerie.kolas.cz/plostice/plost_01/plo_0116.htm</a:t>
            </a:r>
          </a:p>
          <a:p>
            <a:r>
              <a:rPr lang="cs-CZ" dirty="0" smtClean="0"/>
              <a:t>http://marmelade.rajce.idnes.cz/hmyyyz/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14207-DF23-4911-978A-0EA0C8D21AD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717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530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151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226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78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689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277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64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191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451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5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46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3C9B7-83D4-4011-BE92-4F1C7328658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B2C68-4E93-475B-BC0F-2B955E638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387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nahmyz.cz/gallery/sarance_stehovava.jpg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jaknahmyz.cz/gallery/vyschla_vajicka_saranci.jpg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iskovna-jh.ic.cz/img/vazky/cyklus-vazky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openxmlformats.org/officeDocument/2006/relationships/image" Target="../media/image25.jpeg"/><Relationship Id="rId5" Type="http://schemas.openxmlformats.org/officeDocument/2006/relationships/image" Target="../media/image20.jpeg"/><Relationship Id="rId10" Type="http://schemas.openxmlformats.org/officeDocument/2006/relationships/hyperlink" Target="http://www.naturephoto.cz/img/clanky/originals/08-2009-9200.jpg" TargetMode="External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jpeg"/><Relationship Id="rId10" Type="http://schemas.openxmlformats.org/officeDocument/2006/relationships/image" Target="../media/image33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11" Type="http://schemas.openxmlformats.org/officeDocument/2006/relationships/image" Target="../media/image45.jpeg"/><Relationship Id="rId5" Type="http://schemas.openxmlformats.org/officeDocument/2006/relationships/image" Target="../media/image39.jpeg"/><Relationship Id="rId10" Type="http://schemas.openxmlformats.org/officeDocument/2006/relationships/image" Target="../media/image44.gif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gif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10" Type="http://schemas.openxmlformats.org/officeDocument/2006/relationships/image" Target="../media/image54.jpeg"/><Relationship Id="rId4" Type="http://schemas.openxmlformats.org/officeDocument/2006/relationships/image" Target="../media/image48.jpeg"/><Relationship Id="rId9" Type="http://schemas.openxmlformats.org/officeDocument/2006/relationships/image" Target="../media/image5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VY_32_INOVACE_39_Hmyz s proměnou nedokonalou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  <a:cs typeface="Arial" charset="0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405558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Hmyz s proměnou nedokonalou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534285"/>
            <a:ext cx="91439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nedokonalá proměna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 vajíčka se líhne nymfa, která se podobá  dospělému jedinci,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nemá plně vyvinutá křídla  a ústní ústrojí, př. saranče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[obr.: saranče stěhovavá - Saranče stěhovavá]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880" y="3065614"/>
            <a:ext cx="2880320" cy="1630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jaknahmyz.cz/gallery/male_sarance_vsezrave_mix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02" t="55962" r="48595" b="17814"/>
          <a:stretch/>
        </p:blipFill>
        <p:spPr bwMode="auto">
          <a:xfrm rot="10800000">
            <a:off x="3450672" y="2996916"/>
            <a:ext cx="1488175" cy="176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[obr.: odumřelá vajíčka sarančí - Pokud se rozhodnete dávat do chovné nádoby rostlou potravu, např. naklíčené obilí v misce, je třeba nějakou formou zajistit,&#10;          aby samičky nekladly vajíčka do tohoto substrátu, nebo jej udržovat vlhký a počítat s ním jako s kladištěm. Na obrázku jsou&#10;          vyschlá vajíčka sarančí nakladená do misky s obilím.]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7" y="3157289"/>
            <a:ext cx="1772046" cy="144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3879" y="2578443"/>
            <a:ext cx="25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vývoj saranče stěhovavé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10751" y="5517232"/>
            <a:ext cx="9154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řády: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jepice, vážky, švábi, kudlanky, strašilky, rovnokřídlí, stejnokřídlí, ploštice, škvoři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981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9483" y="620688"/>
            <a:ext cx="8640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jepice </a:t>
            </a:r>
            <a:r>
              <a:rPr lang="cs-CZ" dirty="0" smtClean="0"/>
              <a:t>– dospělci mají zakrnělé ústní ústrojí, velké 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vážky</a:t>
            </a:r>
            <a:r>
              <a:rPr lang="cs-CZ" dirty="0" smtClean="0"/>
              <a:t> – nymfy žijí ve vodě, </a:t>
            </a:r>
            <a:r>
              <a:rPr lang="cs-CZ" b="1" dirty="0" smtClean="0"/>
              <a:t>motýlice</a:t>
            </a:r>
            <a:r>
              <a:rPr lang="cs-CZ" dirty="0" smtClean="0"/>
              <a:t>, </a:t>
            </a:r>
            <a:r>
              <a:rPr lang="cs-CZ" b="1" dirty="0" smtClean="0"/>
              <a:t>šidélka</a:t>
            </a:r>
            <a:r>
              <a:rPr lang="cs-CZ" dirty="0" smtClean="0"/>
              <a:t>, </a:t>
            </a:r>
            <a:r>
              <a:rPr lang="cs-CZ" b="1" dirty="0" smtClean="0"/>
              <a:t>šídla</a:t>
            </a:r>
            <a:r>
              <a:rPr lang="cs-CZ" dirty="0" smtClean="0"/>
              <a:t>, </a:t>
            </a:r>
            <a:r>
              <a:rPr lang="cs-CZ" b="1" dirty="0" smtClean="0"/>
              <a:t>vážky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Šídélko - larva (Larva Sp.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83" y="3436132"/>
            <a:ext cx="1804245" cy="120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Šídlo sítinové (Aeshna juncea)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547" y="3436132"/>
            <a:ext cx="1603775" cy="120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Šidélko páskované (Coenagrion puella)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939" y="3436132"/>
            <a:ext cx="1605721" cy="120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00684" y="4720891"/>
            <a:ext cx="641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larva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4983" y="4736280"/>
            <a:ext cx="2281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svlečka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a dospělý jedinec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12177" y="470550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šidélko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Motýlice lesklá (Calopteryx splendens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5090223"/>
            <a:ext cx="1603774" cy="120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Jepice (Ephemeroptera)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2523"/>
            <a:ext cx="2456786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nd03.jxs.cz/415/623/cf8de591d3_62230265_o2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679" y="1130132"/>
            <a:ext cx="2981325" cy="102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08505" y="6462968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motýlice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8" name="Picture 14" descr="Šídlatka tmavá (Lestes dryas)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18" y="5120414"/>
            <a:ext cx="1604974" cy="120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2443" y="6462968"/>
            <a:ext cx="898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šídlatka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0" name="Picture 16" descr="šídlo královské (Anax imperator)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453" y="5120415"/>
            <a:ext cx="1544673" cy="120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91396" y="646296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šídlo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2" name="Picture 18" descr="Šídlo (Aeshna sp.)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038" y="5090223"/>
            <a:ext cx="1643284" cy="123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343742" y="6462968"/>
            <a:ext cx="1896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šídlo – složené oči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4" name="Picture 20" descr="http://fotoblog.in/galerie/zen/i.php?a=hoste&amp;i=Martin_Pustelnik2libellula_depressa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499" y="3209824"/>
            <a:ext cx="1273684" cy="169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21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piskovna-jh.ic.cz/img/vazky/nahled_cyklus-vazk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83" y="1124744"/>
            <a:ext cx="4246149" cy="526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0335" y="305094"/>
            <a:ext cx="22028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vývoj vážky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 descr="http://piskovna-jh.ic.cz/img/vazky/maska-sidl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4744"/>
            <a:ext cx="3952875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08093" y="476672"/>
            <a:ext cx="3961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nymfy vážek a jejich vystřelovací masky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4" name="Picture 6" descr="http://piskovna-jh.ic.cz/img/vazky/vazkaplosk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369" y="3487987"/>
            <a:ext cx="320278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96907" y="5881130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vážka ploská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571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82510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švábi</a:t>
            </a:r>
            <a:r>
              <a:rPr lang="cs-CZ" dirty="0" smtClean="0"/>
              <a:t> – dlouhé tělo s dlouhými tykadly, </a:t>
            </a:r>
            <a:r>
              <a:rPr lang="cs-CZ" b="1" dirty="0" smtClean="0"/>
              <a:t>šváb obecný </a:t>
            </a:r>
            <a:r>
              <a:rPr lang="cs-CZ" dirty="0" smtClean="0"/>
              <a:t>(pekárny, potravinářské provozovny),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b="1" dirty="0" err="1" smtClean="0"/>
              <a:t>rus</a:t>
            </a:r>
            <a:r>
              <a:rPr lang="cs-CZ" b="1" dirty="0" smtClean="0"/>
              <a:t> domácí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kudlanky</a:t>
            </a:r>
            <a:r>
              <a:rPr lang="cs-CZ" dirty="0" smtClean="0"/>
              <a:t> – na jižní Moravě </a:t>
            </a:r>
            <a:r>
              <a:rPr lang="cs-CZ" b="1" dirty="0" smtClean="0"/>
              <a:t>kudlanka nábožná </a:t>
            </a:r>
            <a:r>
              <a:rPr lang="cs-CZ" dirty="0" smtClean="0"/>
              <a:t>– přední</a:t>
            </a:r>
            <a:r>
              <a:rPr lang="cs-CZ" b="1" dirty="0" smtClean="0"/>
              <a:t> </a:t>
            </a:r>
            <a:r>
              <a:rPr lang="cs-CZ" dirty="0" smtClean="0"/>
              <a:t>končetiny</a:t>
            </a:r>
            <a:r>
              <a:rPr lang="cs-CZ" b="1" dirty="0" smtClean="0"/>
              <a:t> </a:t>
            </a:r>
            <a:r>
              <a:rPr lang="cs-CZ" dirty="0" smtClean="0"/>
              <a:t>přizpůsobené lovu potravy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http://nd01.jxs.cz/826/194/84a795f914_7405880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71" y="1085172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mcoptic.com/n2007/images/cockroac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090611"/>
            <a:ext cx="2888537" cy="188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8283" y="3013845"/>
            <a:ext cx="1335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šváb obecný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38740" y="3013845"/>
            <a:ext cx="2074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šváb madagaskarský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http://cit.vfu.cz/vet-ekologie/fotky/rus_domaci/rus_domaci2_samec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93130"/>
            <a:ext cx="2970817" cy="147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16258" y="2829179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domácí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http://kudlankanabozna.wz.cz/kudlank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486" y="4509655"/>
            <a:ext cx="1738791" cy="143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nature-photogallery.eu/cz/__userdata/photos/117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334" y="4501387"/>
            <a:ext cx="2107053" cy="140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thumbs.dreamstime.com/thumb_438/12533900348T4P8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24" y="4271732"/>
            <a:ext cx="1244717" cy="186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www.ifauna.cz/images/clanky-foto/07/07-18-ku3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9" r="23968"/>
          <a:stretch/>
        </p:blipFill>
        <p:spPr bwMode="auto">
          <a:xfrm>
            <a:off x="1560476" y="4270353"/>
            <a:ext cx="1288473" cy="187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Kudlanka nábožná (Mantis religiosa),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604" y="4501387"/>
            <a:ext cx="2115654" cy="141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3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5664"/>
            <a:ext cx="748301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strašilky </a:t>
            </a:r>
            <a:r>
              <a:rPr lang="cs-CZ" dirty="0" smtClean="0"/>
              <a:t>– často chovány doma, býložravci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rovnokřídlí – </a:t>
            </a:r>
            <a:r>
              <a:rPr lang="cs-CZ" dirty="0" smtClean="0"/>
              <a:t>3. pár nohou přizpůsobený ke skákání, </a:t>
            </a:r>
            <a:r>
              <a:rPr lang="cs-CZ" b="1" dirty="0" smtClean="0"/>
              <a:t>kobylky</a:t>
            </a:r>
            <a:r>
              <a:rPr lang="cs-CZ" dirty="0" smtClean="0"/>
              <a:t>, </a:t>
            </a:r>
            <a:r>
              <a:rPr lang="cs-CZ" b="1" dirty="0" smtClean="0"/>
              <a:t>cvrčci</a:t>
            </a:r>
            <a:r>
              <a:rPr lang="cs-CZ" dirty="0" smtClean="0"/>
              <a:t>, </a:t>
            </a:r>
            <a:r>
              <a:rPr lang="cs-CZ" b="1" dirty="0" smtClean="0"/>
              <a:t>sarančata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http://test.mazlicci.cz/img/4685_max350x3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548680"/>
            <a:ext cx="1864224" cy="139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trašil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539277"/>
            <a:ext cx="2116983" cy="1404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trašil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51434"/>
            <a:ext cx="1879988" cy="140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assiepia.com/fotogalerie/zoo/exatosom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541" y="568674"/>
            <a:ext cx="2089079" cy="139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vrček polní (Gryllus campestris)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903" y="2852937"/>
            <a:ext cx="2004299" cy="151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Kobylka zelená (Tettigonia viridissima)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58" y="2852936"/>
            <a:ext cx="1944215" cy="1513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599" y="4435420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kobylka zelená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44844" y="4435420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cvrček polní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10" name="Picture 14" descr="Sága (Saga natoliae)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99" y="4836188"/>
            <a:ext cx="2273276" cy="151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Krtonožka obecná (Gryllotalpa gryllotalpa)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416" y="4857987"/>
            <a:ext cx="2059578" cy="1506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Saranče (Sphingonotus caerulans)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1301"/>
            <a:ext cx="2020109" cy="151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29013" y="4435420"/>
            <a:ext cx="906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saranče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8015" y="6383848"/>
            <a:ext cx="1108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krtonožka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01635" y="6383848"/>
            <a:ext cx="600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sága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16" name="Picture 20" descr="http://vesmir.msu.cas.cz/Madagaskar/images/vystava1999/3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704" y="2852938"/>
            <a:ext cx="2267415" cy="151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990310" y="4408143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saranče stěhovavá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18" name="Picture 22" descr="Saranče (Acrididae sp.)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671" y="4864972"/>
            <a:ext cx="2230101" cy="1486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537268" y="6366896"/>
            <a:ext cx="906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saranče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139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55645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stejnokřídlí</a:t>
            </a:r>
            <a:r>
              <a:rPr lang="cs-CZ" dirty="0" smtClean="0"/>
              <a:t> – suchozemští Ž, živí se sáním rostlinných šťáv, </a:t>
            </a:r>
            <a:r>
              <a:rPr lang="cs-CZ" b="1" dirty="0" smtClean="0"/>
              <a:t>mšice</a:t>
            </a:r>
            <a:r>
              <a:rPr lang="cs-CZ" dirty="0" smtClean="0"/>
              <a:t> (např. </a:t>
            </a:r>
            <a:r>
              <a:rPr lang="cs-CZ" b="1" dirty="0" smtClean="0"/>
              <a:t>vlnatka krvavá</a:t>
            </a:r>
            <a:r>
              <a:rPr lang="cs-CZ" dirty="0" smtClean="0"/>
              <a:t>),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</a:t>
            </a:r>
            <a:r>
              <a:rPr lang="cs-CZ" b="1" dirty="0" err="1" smtClean="0"/>
              <a:t>křísi</a:t>
            </a:r>
            <a:r>
              <a:rPr lang="cs-CZ" dirty="0" smtClean="0"/>
              <a:t> (např. </a:t>
            </a:r>
            <a:r>
              <a:rPr lang="cs-CZ" b="1" dirty="0" smtClean="0"/>
              <a:t>pěnodějky</a:t>
            </a:r>
            <a:r>
              <a:rPr lang="cs-CZ" dirty="0" smtClean="0"/>
              <a:t>, </a:t>
            </a:r>
            <a:r>
              <a:rPr lang="cs-CZ" b="1" dirty="0" smtClean="0"/>
              <a:t>cikády</a:t>
            </a:r>
            <a:r>
              <a:rPr lang="cs-CZ" dirty="0" smtClean="0"/>
              <a:t>) </a:t>
            </a:r>
          </a:p>
          <a:p>
            <a:r>
              <a:rPr lang="cs-CZ" b="1" dirty="0" smtClean="0"/>
              <a:t> 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http://www.planthealth.info/images/high_res/aphid_oneil_highr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268760"/>
            <a:ext cx="1728192" cy="12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biolib.cz/IMG/GAL/1199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1722636" cy="12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zoology.hostei.com/wp-content/uploads/2010/01/IMG_538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1512168" cy="126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zgchzj (23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1247928" cy="12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9202" y="2557839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mšice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97866" y="2557839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vlnatka krvavá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93820" y="2533366"/>
            <a:ext cx="2899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pěnodějka – larva a dospělec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30" name="Picture 10" descr="http://i.lidovky.cz/pes/07/112/pgal/DRU1f0611_1114sve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251" y="797503"/>
            <a:ext cx="1320252" cy="176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59679" y="257446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cikáda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32" name="Picture 12" descr="Švehla - cikáda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252" y="2958812"/>
            <a:ext cx="1320252" cy="176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5790" y="3700480"/>
            <a:ext cx="2594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škvoři </a:t>
            </a:r>
            <a:r>
              <a:rPr lang="cs-CZ" dirty="0" smtClean="0"/>
              <a:t>– noční Ž, všežravci</a:t>
            </a:r>
          </a:p>
        </p:txBody>
      </p:sp>
      <p:pic>
        <p:nvPicPr>
          <p:cNvPr id="5134" name="Picture 14" descr="Švehla - cikáda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649" y="4898088"/>
            <a:ext cx="1641458" cy="119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6" descr="data:image/jpg;base64,/9j/4AAQSkZJRgABAQAAAQABAAD/2wCEAAkGBhQSERQUExQWFBUVGRoZGBcYGB0YGxgcGBgaGhYdFxsZGyYgGhojGRgYHy8gIycpLCwsGh8xNTAqNSYrLCkBCQoKDgwOGA8PFywcHBwsLCkpKSwpLCwsKSwpLCwpLCwsLCwsKSwsKSwpLCwsLCwpLCksLCwpLCwsLCwsLCwsLP/AABEIALoBDgMBIgACEQEDEQH/xAAcAAACAgMBAQAAAAAAAAAAAAACAwEEAAUGBwj/xAA/EAABAwIEAwUHAgUCBgMBAAABAhEhADEDQVFhBBJxBSKBkaEGEzJCscHw0eEHFCNS8aKyFSQzYnKCU3PiQ//EABkBAQEBAQEBAAAAAAAAAAAAAAABAgMEBf/EACcRAQEAAgEEAQIHAQAAAAAAAAABAhEhAxIxQVEiYRMycYGRobEj/9oADAMBAAIRAxEAPwDryhov00bXrlUBHWfM6NVjFQ0Mx8X2J2NC0lpP1D+degJCB+CfHejKJN/HLc7U0Jt9Q3jGca0JSAL/AGvpkX0NAnkyDvnD1gwhGZ0afOrDAiGJdn/Bb9aE4bSbHPLeBO1FV+S36W/XwppSzARn8UXiDYhs6nDTE6ffL8zpnIJzeWES7NHjagrqaza3Es29QlH0Yb09Q3Bv1Ayg5Z1Kt7aaN1lr50CSMiLefjFYEC/p+bO9WChtmyv5XcZzUe6GhLkQIcbOH0y1opfuzbTO7M9QoOJvl+ux2o0YcMbm0lx+tGlLES3kzHoPT0oaIShjofKi5GHpo+o30pwSBB9X3doz+9LSg2GnQP1Lf5oaKxeFBBSZBBBFjN97fWp4fhglISCQwYdLB9S5p6cOfFw4HqcpqRhkAhgXh5jW0WqaUk4RbRjpnu3jWDAd/sMjnFWAgPNs2do8NqxSRJD3g7bt+b0QkYZhw3oLRNL92/wic8/8U9IGQ/d+sMPCpWmOno++XrVCV4Bv+MId6gJ6HfP/ABVlI6G4uQKwJAuzPfqN8vC9QV/dvmAbtZjo2fhWAf5OexOlORhk2D5kXgfTOoKD4DxbfxNAv3btZzLvlowdjUKSMojSej/erDCWJLt1i8Z+NCU5BvpVCuWWZtX13eiThzt0ZjemhNyZO998p/L1LaWu351oE/y7XdxcG32y86IYAcMDE2k62ypnKej6m7Pl+tElESYy/LbUQj3MwIMj5nrP5dwNdvK1WEMchrp5NUpQzQHbI5Pm2e1BXJYhxqf7ZyIj9qE/Qfvl96MJiwvBzG3SsWN7j1PW1UAt4yP5+eNCVMemYy3amJT0nIOXIzIk1jwDPoCfHOWoIwzN+s23gQGoxDsXSDJvLaZh6BV5cAMOgfMETTAJF9bgdZkP4VAlK8tHjIZG+tZdm8d20bagMh9Jy1/IphHrdgBfTIbu1VUq6vrfyHhRcl3DEQzeTxB8KX7wNqddcukVLOzCH67qmKgJI/HtBibVCtmeIZ7fUNJqlxfaaMJL4iviJCQJUoi4SkByoxaqmGeJxSlQCeHwyDCwFYvjdCT1ffSpbpqRuirKWfpoY/tO9UcTtfDQv3b8y5/ppDqhzYP6tNVz7PJWk++UvFJLgLxCBoQE4YSALaeNbLheEQkBKQkARCWDZQ09S9qnNXhTR/MYsqUcAOXSnlUtQgh1xynIgedWOH4RCHId1XKlFRMFpUST404RBFvwX6UQ0JsLT6NnVkS0OJiAJPdKy0WBN4SCRnuG2qortcJLYyV4DzzqAKJ+UrSSAf8AtURV5IbcbdHu3pUYyQoFC0gpMEEBXM93ctSoP5ocTrIa5k+tCdDMnSLsyp+larC4TF4ecFfvMJKf+goHnAALDCxTkXblWSIuMncB20jEZJ5sLE/+JfcWCIIYytv7kuD502aXyo6vABcFiJb6UeIguXfL5YDgb9BSveSzEAm2e4/BejCYNg8gvpkwznOqMfJ29bZx+CoVGQ0Ods7NUcwyn6ic40NSpRuwFm8I1JYXnOiCONAdj9WtJeNbZ0JPWLi4Ayk5EmhWJLh/HeYM/pWYrBJVAAEqJjzMeBoHYneYlwbFRc2aaELZrg3Nhlp9961S+38H3hQlZxFpEpwwcRUA5pBSDGZHhSzx3ErT3MJOCSSHx1OWFu5hE+qhapuLqtsrFG92d/HT1ogrIM7yxvtFUcPgsRRdfELMynDSEIJAY/KVmZDqFqhHZqkA8mNjJJYgrPvA4yZbxMsQYuKbvwa+7ZoIOXkf81AOQPh+1KweblHMQS08o5Uu3yuS07+NOVinTrmN5maqMT0vnk5/Nqnn6A9I3okJjMX3tpr9aJQBLEDxJvnAEURWQQBqM2LPp67VikEXBI0uNQNJomtdjZ5g6RrnRe85g0xbbWQIvvVA4qREi0kkAnpcmXnSluMzbKZe4DW602x7sOGh8rybxpagPygRdjn4HP0oADdZvd9polJDS+cWkaG/hWFXKAQwMgllDljPKz+darie3MJBSJxFWAwklbscyO6PEgtUt0sm2wAA282mzNL1W4zjsPDla+UOwJYWybWqGLi8TiuChPDAn4lH3yuW/dCSAIzPNS0dn4eCCpitZ+JazzKUAPmz0hLDas23XDUk3yntH2n4fCw+dWIlrAA8x8BfWap4ftnh4iUnA7+ITyhBg7kt8rfgrx7i8bExlKUe8bnL8imcLg4mGpJtzEAWU7+dcrnbG5jz44e48H2akLOKs+8xVRzGyNE4d+VMmB4vW0ZiwLtnr+z1T4bGtnqcz6+FXR49GJtdxptXaakYvKAzeBh2n7miYs8x+G9U+0e2RhMluZS1AJQm5N3yADB5in8JiqXHIUkAK73KxeDIJdjlvU7pvS9t1tbThGW5nnTzPkPEVATt6PAF2u41LVmGe7nv0fLSi927kFx1D7OGt5VpkIwpbJ+sAjIHR+vrWBU6dIgbX0z/AFozJMOSwG2mzO4zqFwWnqGd2+n18mBJQHjwdp6saq8b2fhYze9w0rUC4KgCpMv3TcF2MEWq+oTy6HSDMu3SsxD6s4s3mZiJoOcGBj8M3uVq4jCD82FiqBxLv/TxD8TSeVV8jarZ7XQpAWmXZPLZQKjAIJggu4LMxq8tmLRBsGgJ6y/nFcV7bcYjh8MYgSU4xUyFIOYTdeTBMelYytxnDWOr5dDgdrpCgjEXhIxC/cGID0+IJ7zbVaX2whIHMtICpTIDwwILuRsK+fsXjVlZU5cl3rtf4f8AbPNjpwlIDqBZeYI71j0IcTWO++Isk529DHaOPirAwUjCQIOJjAuzl+XC0aylNe1Dg+zOGsf1iriC/N/VX3Xf5UBkCMmracOGHSwPq0Nr5VZAaIDPu/UAsNjtXXXyzsrAwEJBSwSC7BIBl9BbrRjCYmMrc2jRe9WESqXDu8yTnzB4fSKYoRN2F7nZ4DdX60ZV07XPntr5xUteXmLN5U7EwoDG8gADw6UYDkTd2J5RaS9y75mgQ25MAaembU8JEyGbzawYEOX61nIWCmbwZiYfU6xSknc5y2/qDQQBsdYmSxEgxTUuWNozjORlapSkDLyeXy6imBKT8TJ0+a/QxagpHuyR0BBcZAG2Rd6nmdLF7Bso6w986LFUczm5HhBnyoVCzybkAFLPlo29aQONAb7wH0zrWcZ2kOf3eGPeYzB0gMEBhylasuZ+t4NXe0gtSTyK5VnuhZBZL3jMhOVrPelcNwQw0sHUBck95RMuXkk3PWpd+mpprf8AhWJihSeKUVC5w0uhIOxSeZdmktetmnhkoQEpCUpAYBIDCz2htx6UviMLEJYHlQ0lIBVzOGkuAlnsMvA63i+E4hIUhCwsKLc6mC0B5aA+mt40529vrbpJ3e9C4/2gwsM8hUSoQQlzykXBNiW3+lI/4phYhYL07uYGodrRFWMLslCcIYYSCMw/xZuTb1rnu0+yeRJKVEIS6mJ+Fncg5Vxzy6uPOpfs6Y49O8bseZe02IBjrCEJQAoszzO5I8gKD2b4op4jDIYnmFwC03nOp7RV79a1AFnJcB73peBwZSoFB5gD8RSQNRfOrq2ONy1l5ewH2lQkdwFTs0xaQS0noK2GFwuJjJCsVSkFU8iSREM5uY/MhzvsQrDx8P3gHMpJ5ZdksHDWb1rt8E5ONx0sXdi+grPTxyz56nj4d8sscfyfyT2f2NhYaiUJPMRykl1EOTE6te/32mDguSNnLSzNt6a0tGEb3Zg9w7i5fJxTCIY2D3DsX6lnGlenHGYzUcMsrld1j5OAJaY2f1OvpWMXmWy+rWamJfM2Zw8QXAHSYOtZlcgWMMwfMt4VpgsrsA7DOAdQ/mKP3ZBID2nODcwTG/SsDR62t4DVt6kgvk8sL9N/vUAKjK4DXF4cAEfpQeRYvZzEG+VNIKYnrALjWfXrSlrJcHqXMOM7z9aKStEEyQPo/X9a4n297N95gKBUEFCgsczh7jltEF7V13F44SCpRYCHMDPMnoa4v2r7TwzgL76TexeSkgWnOuXUykmnXGc7eZr7QCCwShxm3M+XzfpXTewfDYauIRie8TzBylABvaXDQ9g71xp4opJCIBiHkZg7V0f8P+MSjiBzFiREZulunjXPUx5Mc7ldV7RwqoAEdc53gHathgLdgXiMi8EsIuTWk4HtZKiQlYUS7jmckG8AzW2w8QbAi4IYHYZivRLLOGLNeTkoLddz1BfWaeowSdeX0s/RjSrAucwYz1PUZa0eGIdy8h/CXjTeqywFmLNlZnbVpfepKg2RJ/JjpY0SIMO9w15gPAbWpwjOjZRnvQZ7w5eTAgb6eNYoh7dGeMid7Z0RwS3mdG308qwpGTZS07/NAm9EAo3LxkCHhtXLXp3D4SVGe8GsPr0pSdc/D1z1+1Q/MkZpy7pHm4d6IQQz206vmkGajECX1A2AJfVqlRuS75lQy0Yi/jU87k9588oYBiZMXua0hYUz5S/lpn9LVKkTYuxINn/tg/5pgw2aHJh7ZSxdvpalBUS0np9Jad3iioUHJCdQwAcF75mhWgxk0XLpaYYfSjQDNgN5u7NL/pSVh3cDSwDEzaInwoqviLDZOXLuY+3pXN+0nHoThqBLlSTDB/hI1tq+udbn2g4spQVphoNiTq4G0PXDdpc2Nh4uMsk90sf/ABEAbJAavN1s7NY4zmu3Sxl3beI5H2cSSSAHY261uu0uEAwEtH9QJIi7HTp6VpfZzG93irmbDxLVu14mCrvLWyU8ggluZSVE8w/uALkNmelb3xHCTmi/h92uMJK0kEjmct+bDPKvTuA4xK0gpUGI8ARDw8ZTXlfsDwgWrFBlOtrkAHyeu07MwFYWOEg8yVhRO3KO6Wz0euMyzxz58X+npkxyw48x2GCdwX/Jg2aaalRF4BLxrLBjGdDg5kEzaZMOXYSJIyp3OSQWAKTDQ0PnXrcBpSC4BvMOXizGGDdawD11I0u+v3rNCXNjkp8yS1/SokjlcAOdAHnN9y21RBFEgX+kj1mHd4ocTGU2bObtBsZvUJX3bRm7sTZxaz0QUTE3gM5OsRP1iio5A5+I52mJOcjxpKjaWDFrQ82yjT6xTCGFrW3Dz1O4pbkk9SYDwJDP9znQcP27wq14ygtbJ+Ry4b6O+dcJ7aFWHiIw37rOcpc+jNXqPtCU8qjiG0uJPMRDFzcsPGa8d9qlf1U7Bvv968HZJ1eeb5erPO3pccRa7L4HuiQCr4XSC+YkjNq1vaWEcHFJDA3Db103DA+4Sp5QkrbI8qFH6fetZ7Yj/pEieUZuNTPWvdlOHz8bduw7E7MXjYOCsKkpSbWJ0N711nYHErIWjEVzlCm53u4ze6hZ6472S7X5eFSlnKUOlpmSQRnXU+yuNh8pSlaTitzrS0yQIcSQG+HevF0pjM/p/d9LO5XD6v2dSlXR23lw06avRoLkOepaWzjNqUjE5pO+bPLl3eTanOIyh5mCYB/B969zxo5IcBkkgWPne/6U8Nny7kGTowMMelJKwwjIzmTvM01MkhLxAcgaHMjfKGFEYloDHXIOMgMvSpxGfoBlN7daEtEM7mTYAXLj6VCgYJI0YWZvHlMjKgMECSPp0abdDUYhAG25D6DU/aoZnEybSz5Dc3qV8OFyoidQGJ8TcWoivifTZs5Y/NrNQXUDJNyX/ax/WpC2AbSCwD/qb50RQ4ibPzeDOTatIR97EbbZRTEfE6Q0ZG5a89LUSlWaYkmJN31hvrSrSJix3gWvRWchcEgsGhgPO+hnalcRzCGO9p+460fK/S7hPoSZHR/Ck4iS2gnaLmx8GNBre2cEqw1Aj5VBi/dv9+tcTxXG4uHhIQCCMRICTmApIBDdFX/Rh3nEq+UmCQIETtBUX2rzri+J76VKBIwUMRpyOJ8WrzdfxNeXbo+bvw47sfj0J4jv8rAkSHDP9qNeME4nELfunn5LsQrEjl25S8tArn8VXeNGkmYHpWvTjXS+yPay8JaigszEjUWIP5nXqvs/hlROLiGVBxsl4EPcANpGteMezmIBjpBsp0+Y7vkpj4V6Z7F4yhiKFmEpUxHMCzgGGAIB6iuMn/Sb8PTjlvp69u84cPEvoGMDd3SWerOGSbEy8aaPzQYNVOHQId4LJkauY0bOrWErLJ+moDkZR+Xr2OByV+RGzsBFgbSd86jIC+QuI0GQ1qUEKN3z7zTmRDN4XesGFI3cW62GZqEYogX7zyN85A/SoGEHMsS2oYljobUxnBEiBBiSWmJAbw3ocJDm0TaWDjJ4PXWghStTMvbwb5gGqri4bgloADlgwBaXPTKnrZnBvkfGYH70jG5Wc+kOBBAgy+dFcf7RYvPipw5BLqAiBIJIECE+tea+3HDFOM7MGS3TlY+qfUV6b7XEYbLSoBbkAJszDmzt1ryz2t4lylJd5Kn1sPp614fHVvy9GfPSnwsYHa7cKfiDjkBy/wC6ej+Zqt7S8bze7SxDDPezbMxerPYnGIXhYeGsgd8sAxUolKgl0vCeYpBOhJyqj27jpKsIAJfDwkoUyQJS4cse8RuIgS1ezK8PDHV9lYgwcLCbvYgTzKAnlDnlUoj4bA+VehI4VSjgrCCTzOFCCApCuZ81PbNvCvNOwOIbCQzhCgOcAXb4uqmfrXqnB4gKBygMwmLGxD5M3pXm6Orllrh7s9zHHbbIPMdZJYQw2YbXrMFb2Myw+jOKXhLyMpfMh+kb6a08YTOBHjLFojLrpXreYQwWYl2g3GYhyPF6alJYX2nJzI2ymkKxAY1uGAA0abajNqelzbm1YAx+kTREct8vW0MGJa586LEXEuSRn+SHhqknIAA5RYDradKJCSdoiM9It3dd6Ba8O8pytuHENG7UeHhkWZ9GHn3orORw5zsc+jmTamJwgSwd8weX7kdKIpnWCzglznctOZbrQYt5AmcifG5s8VJF5+WXZ2OjvJNYlQME3OoZh+XetIzqAbwZYFjJBNnz3FC+7DbPebkjSjwnvIDXAIDOxAbJz61HNYgMAXDZ7hTf4opZU4DbD9BoOk0riIc2Y2fPMbsfzSxiyGF7m25kev6VWx0nukDeUhvo13oKHEw5Lkl9Cnd/A5WrgMfD/wCW4jFVdScQjI8s8uUvBrtu3yU4Clp0CYy5iEc2Waq0Xtbwnu+DxQxBGGoMzMwhs7Xrjlzl+jc4x/V4nip70F6eMJRGf540lQmr+FwQKXcDqsB/9Jas+WFfhl8qgcwQR4V7F2Lhj35WwfEw0qB0kcw8SoQNK8c5WNes+zvEK5OFB+bCUL7Aj6PWb6v3dMPc+zvOFEOHzFr2OsQ+VW0C8D5swSR1zlmaqPDKawkTfyYPFXjiPc3JuX5jYQz2cTXpZMR3QfwOXFoOlYSXD5auI1b1iol3MFyWknxds6xS7Es5BbvOdRzHWoJBGZE3Ms2pYPneahgQAzu7SX+ltqJOLkwJfJiJG9jWYmJctd5z+v41AOJiyS/2Hd2aqfEFwWBFoyPjmWbPwq0vEgwJj1mM6p8Qe7efDebu9ByHaqTi8S08uGATBAcsc4JJIHhXmPtsv/m16AJH+kfevVMFR99xIJutF9OWBPWvJPahRXxWOoSAoudgeUfavNhj5vzW+rfE+Fv2eOECFYmB79I+WQC+pE+THea0/aJR71fuwUoeEqLkbPmxedBNXOAxUpHznoojrtbUGqHGF1kjXMufHUtmw1rtl4efF3fsLg+94daNFODuR9iPWu79k+KdHKoN7tTOxsXIGVlc0+sNXDfwxUSjGS5gpVys8MrmPhyp/BXddhKUMXHU5IdKZzISXBbYelce3Wcvy9eN3hZ8OnwlHuxeRa2c286cmQLmJyLAz1kxnVdC+kmbA3kGCbb77U1Jdss3/c32NepwHiOes6vH5/imKkx3n8H9PCgQRMkCWlyDk+o3o4Yb6M3mbVAQLAuSGZ/VwMvzKpUgESXOepLl3fNqjDVkLWYQSP8AumaNKd48WAL/AL+dBnOBGWY83eNaxQmQ+x//ADQnDe0P+CCLNTAiINr8s+ZB+tEUioQ8tk1jdmFnLTvQpJy0Lhrtvn1rDeATlIZiwtk7Z3aoZ2PMSAwcXed7uLvWkNxTDCYmMyc38npWKGfO7sGfoAHeelY9yL2ZoEb5ketTyuA3wiHZvA/5tQZihpLPBYAai7QPzWhWiGFzkcgZBLsBe7+T1ISflcai8XyHwwLm9ApDRyuTIB33zHjRWi7YfExeHw2cqUrEXF+QAp+XVjf5a13tkkq4fHAA/wCmq0WTua6DjODWtWGpKgkJcnu/GFAggktIId2LkNWr7c4bnwsRLM6FJ6d0zrAe9Z15W3iPAVJmuj4Ds/CVhyWNowyQSd2P2rniO9XV9mow/dpKlLfbmV6pDCRlXPBjJzXEYTKOU6Eehr07sQH/AIfgrS3NhJ50n/wUrmB6p5k5V512un+oZUrdRL/6pr1X2DA/k8JwQWUdfmPlTW9xvG6sdjwBBCSO8CHBAOQKvoZ20q0gED1tr4uzESa1nZnClKALkEswZ3WS0Ki4H+a2WGgGBDG12D7j8tXSeOVvng0olpsXtfPQNap58wQnIkgtYaOKBR2ydhlm8guJqUkR5uYgDKddshNAZU6W6sHgdHfP7VK1kC5vB9C7FyWcRehUJlyqXcWcal8rGpS5YgmYgkkAeX18qAecvcXAs4i1sqq4yyAbmzZ2jqOketNNrATFxkNvzOgxVRaTboAxYdfWg5PicVSOLUlnGJhgxYchkd6YBaPA14x2wr+tiDIrV/uJr2bjcQfzigpn92nkL375K+WZsH0ivGe2g2Pi/wDmr6muEmv5XP033srwWEsf1FcoGf5tWq9osBCcYjDPMnVm+tXewnCXCgPAH6w1VvaVBGLJBee6AkeQgS9dcvyuE1tuv4d43KvHVflwiW6EV6b7LYXLhBREr7xkZlg+gYA+NeafwySTj4mhwyDN3UnS42r0r2PxH4VPdsVpBe4CyAUjT5axJ9Uv2ejG/RY6TAh3LSIkg3DwWNMCFL+AsrVntJZ2yyoVJMEg2B2nPYM0F6xJIeRZ9RkzMIVvXZgwnJyACGIBbqHs940o0CMmjT0328aDkkfMYAmXIsOsb0eHimALi0/pmTUB4qwCQzF5EtePyaJLqzJGZiCzZm29ICyXaSbHps1ElU2J3cC03nT0oGpSQWP4PD6elZiD+7z/AEubB6BOK7uAo6nyd8m0okEXLs5EWeN21oijv8VsiRGpDTUqcuzuIdrZAO8BqSpJ5pPgXz0h8qai4uHaw+2elaZEtWYDdAZG2sxes5iQ0ki02ie63rlUhZItkzED03bM0awpJDulybM+Qyve0UUpp7oU3m56s1qz3cMNZDm0O9tdqJByLWOfkLay3rS+VktkQHMEXkHS1UJxk6SSdYbKDNxmdK13H4UF2OzQMz0y6PWzIDXlsuoDK0a8VV4vCdy4LxYkkl3LlOZqI+f+3uB9zxGKi3Kos2jx6NSMLjyOV1KYaM7bE11v8ROx8Q8QFpQSFhI5hJKgJfyrj/5FbQlTiFONbN5Hyrz3iummHE5lZzqfvXtXsWgfyuC1hhi8zmPN/KvJeB7BxMYEpSAMNLql3kuRf0iK9j9mOATg8PhJBdLOSTJeS97kmLVcLLVuNk3Y32BpaDboTYxL09ILjPK0PofIyaVhLeWDliDIboBE2tnTMBbSw6HXqGrsycBHS2+9ph6kgkw3kZzmfxqALfdpcDZg/rNGH+OWEy/S/W9QSpMs5Gdup1/BU4hAOdnyItDsPBoyoUEDP0eG719qBR0LX8dLHINQM5wXDgJ0drANaSelIxEiAQfIgl50PnTCsly5Y2JMlmcXvQ4iYOghi51mLUGl7R4MYiXMsCQZBtHKQxD2vXhvtRw/u+KxUlyyje5eXPWvf+IS9gO9AHpBOYLXNeM/xI7PKeJ5p76R4FPdI9B51jKezan2EvlSCyZIHeMT4R161R7fYYyg79FcwtlSeF4kJQyjLgjw8aTxeIFLJFjUt40xJy7H+GnBqWvFKVcoZKSWc94lgMge7cg16tw3ChAASAAkQlnbrDXrgv4W8Hy4K1n51htwgdZk16NgCDJDjINzAmAdh0rWM9t7utLWCOWQXDAuwylWbPNvCjShjeX1Am/jnSlEPDN8Ms9shLB8xRg2HSLOGE+lbDgblnzezeSoc3BqVo1iGmXnKCRsYgVCQ8MS5hwxUDMN+aVBl3SbPmfhcAuTZ+tQC0FocM22bO/1pnvBYkmz+Q8v2oQggOAwHUPDiPOp97OzggCRbcZb0QR7ztmqzgCJzkUeGrQczzII8QA0Q1LU0ZNldpHMQGEeQiiLtl0P5egooYgl+kO9nnK/0qVX0veT+58sqNwYgB40tDGVeG+lJL21y/De8VtkzPKLDWIsDP67US4gHKQHF4IOWnlWILmQXB+/VrzApSyba2mJu7w9FSfhNjI6Cz3nITas5Raz5NmSD9M6wYoDRq9tPF4mf3qAQQXizZtEnfSoMK28rlyDk8jeq2OBpds31frTynVgW3hg+WfnQK5fimG62MOBfT60HK+1TBKIkLBAIklKVEuHuQGatBw+GjieIw+VDYmBOLiB0iSoe7Z5LEB4b3ZgvV7237QKcTCQkOspVyvmvEKcNJfZ1Gc2rb+zvsxhcKksCcRSRzqeCQHkE2cqgARFeXs7upcvh6e7XTmPy4/FxRwiRwmIhCS4Vh4oLEp7wAxBcn4wVHUNFdv7N8R/T5FQvD5QoXYM+GrocNs2JfSrHF9k4S0kYiUrBBBMKLEQAWgAm+rtXK+zeIvhuOVwqlEpKCAX+JIbEwwrXl/qD/AazDsz3PZc+7Dtvp6Fh4fS7E/272/emIVMEF4JBYkaXZopCFS/XQlm32+9PRblgGznQjW+QLV6HAwkl3d9OsmHH08qE5CAZyn1j1HrUJxZvLkGHd9zLvRA3dpAn9Jk67miBwVue+Z1IeBrLtDeNMKmyZutjrMXHhULVJZ05FvB3mRUKyuRJNhcsGPlBFQJTieP5ZxtRtJaG67OXazakVhLi99YY3y2aawo2uIbKesazVCMceLFoz3P5euH/iN2IF8OpQE4XeHdLs0vGk/+tdwsSQctx4cr/aqvF8MFIUGDKSxEEkE6kd36tUs3B84KQxpuBhElgCegruOI7JRiqwsFXxJx8TDURBZLF7bKOdO7N4BCWwCWP80EG/wDmaW0FeT8T7e9O/4PPn1t3Psx2b7nhsNPKAUpSFAz3lOVPkC+RrfpTu4YAQ98g7gZzSeFcDmzaLFvINEz0Nw9PYWMhy7FzGTuY0cV7I4HIWQOWGDtAudT95piUAjq0ep2vFJHhZnmGuS18r0/3ejwXYiTEMzi2/hQRhpzuLMDefH0qSmVBmYuxNm1esWb5PIPq7w+WVYVlrWMm5J0/I60BLkloawLG83sLW8KzITGggjOTbwGlSgZNm1z/qmPSo5y752JedGE/j1EYhLSzEtkQToRFn0pi8TU2uDM7ClLDN9c5Eg/pU4SOYM1s/HPegqFRbqwzcjW0iKnEHh18dBNChAAc52JBZ9mzb8miXhu5ks2jAWnSR41pEpEfMC0BvAEftpvUnDnIuxe17OTMb7UtBYj5p+HW+VwHy2rFNpDkF7u0hn+HeioJPgAQdNSx6ZVV7Q4/CweVS1hIUpOGklJlS4SCwITOcDU1YcFzM2tB/Rqodvdjo4nDSgqKGPOCmSDyqS3fDEjmfdqgXwvtJw6zhjDxAffFSEX76kFlseWA7BzBJh3YyntfBUnCKSVe+BOHyoUSoAcxPKlLpASXkeFUOF9jkpkYuI6SFIPd7hGOcZ2bNXKDZwgCmYfsuAnh0lSVjhgeULwwQUlHL3hzhywcENOVTkc/wC3+CcPF4bHMBC+VXRKhiCOiVtrXY4KgRzDvJIZxLuHu0g36VX7a7KTxGEvDU5eXaUqBdKiM2ORg+Nan2a4tWH/AMrjjlxEP7o2C0Ty8h/7QIBlmeQanitb3HQEgsX13fSP3NcfhYZV2upVhhYYLjZABtmDjW2rreMxClCiElcPygsVm6RJa+ZNaz2Y7GOAleJiHmxcUhSm7wDkqYOGMqU7vfQA1bNkreYSwQ+UO9/AsfyKchPdyLOWj1n96UFMNOhuLH83pvNd5LNfy8qqDSImxbNo3zByrBYtA67iwN/vtQLXaPimwmcmycUQO+ssWPW+cWoJOLe7PdxnfLOk8XxycJCsRTjDwwFKcFTCAX5A+lGglzq8Bmd8otVPtTgxj4S8EuBiBnDEiR45UB43bOGkqSfeDkR7xf8ASxDyJ75ClOnukjCWwLHu7h6qfa/huRak4wZCcIqKQpTDGDosAVEs/KxIzakcX7MIxF4igUp97hHBblSSgEYodClEcp/qqfVhVfD9iMMK5veYikkp5k91iUjG5Baw98QAQfgSanI22P2xhBOIordOGpIWQkqYrCVIZgeZxiYZ7t32glLdPws+SklJ8QoAi+gyrU4fsqE4WJhe+JRie6JKkAl8JOElLvBdOAkEES5mtzgDkQEOkMPlTyjUMn5ALQaDz9XBN2yA3dKTi2Z/6RT/ALqWjhyntnkPwlQxAHb/APg3QFwRatz2hwvu+08HGXCMRCsHXlXdIPV2G4qDwwxO1UKE+6wTzFodRUEDYst20Fcu3/Xbd/p1eEeYasLjIAy8Zk+EVYSrmU5AG0gfWPSl4Yd7kz6W8qYGfYZW8yZEV2cTubUEkQAdrCKlBJMM5aLMw8JegdhYjq+Uw3zS0jPKsUnQeoaWu5s+1EPJaQSSzbXzjxvFCtVwQ0jqOge3hQJNzs0u/UTceVEXABLB9HLhhIyLHfM0E8zuHggx0t5sGFEVOWLA5ltA1wJEG2dKBgGPP7eudGC2Qzm7Fvp+dAxob116w+VSov13uzdLUCdnN9GfZ/8ANRiYXOL8ry7no0O3iKIUVZghwybsTqYDN1rOX4XDPmwLgaajxrCIRuhfoFNS1xytmkPv3jfWqgkKIG+kAeWceT0MXOWTdbTLbmm42GAQwA7py2NVl/E2XdjqJopqIBAcnY9RAGwrOZwWLP8AvfQeJrOEQCjEJDkAMTcQbUhB7vj+tA04juTO5Z8tftQYg+pkSmfw0S/gfNz9DSqBiEczMxOTXAHofGhxFbjyEt9bXpSFGJzI9KILMSYZtoNFHyubgZ5t0AEVLwHzY3fw2L1mFcdD9DU4Ij/2A+tAQQ18mfYvnIYSzn/BJVIOgOYFtDScE94UabHof91QE7SAwEvfwJAqXcXLw02BuJb7bUjCWSJOY+lWOKLKU0Sn6GgjCxZaA5En5crtZnqUqk5m1nB+7xlVcnuA5v8ApTuLhawIAZm6UVmGCx5XLMSWdpvtaiK7QbTuB4at61XeD+ZimYo7w6faqgyk2N7Wmw1Fmt4+MQw3LyQW8h8T9MqAqN3lr+VBh5f+1QYrASXCg+xDyDnlfbyrEYKUkswKu8WDEqIaSJNTxkLYQGTbpUPbf9aCxh4tsr5OBZmGXV6wY8n9nOcFvSKDGDc23M20ZUoqNsnoLBAIDSbEOS5zYABv2ogt2nLU9BcZUKJTOQjacqVjluVv7U0Raw8Q2DqcGzEx5tGVCMQb6tnEX8NPOsxBCf8A6x/uTS0/D6+ICmPWgepV2kaGdYtlNQhXqINmOctpkajHH9RQycR1S59ar4B+n60VYhhAbW8GwbwNSpZZ8jZyZuxD0rgx3k9au8KgF3AN79aD/9k="/>
          <p:cNvSpPr>
            <a:spLocks noChangeAspect="1" noChangeArrowheads="1"/>
          </p:cNvSpPr>
          <p:nvPr/>
        </p:nvSpPr>
        <p:spPr bwMode="auto">
          <a:xfrm>
            <a:off x="76200" y="-882650"/>
            <a:ext cx="25717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8" descr="data:image/jpg;base64,/9j/4AAQSkZJRgABAQAAAQABAAD/2wCEAAkGBhQSERQUExQWFBUVGRoZGBcYGB0YGxgcGBgaGhYdFxsZGyYgGhojGRgYHy8gIycpLCwsGh8xNTAqNSYrLCkBCQoKDgwOGA8PFywcHBwsLCkpKSwpLCwsKSwpLCwpLCwsLCwsKSwsKSwpLCwsLCwpLCksLCwpLCwsLCwsLCwsLP/AABEIALoBDgMBIgACEQEDEQH/xAAcAAACAgMBAQAAAAAAAAAAAAACAwEEAAUGBwj/xAA/EAABAwIEAwUHAgUCBgMBAAABAhEhADEDQVFhBBJxBSKBkaEGEzJCscHw0eEHFCNS8aKyFSQzYnKCU3PiQ//EABkBAQEBAQEBAAAAAAAAAAAAAAABAgMEBf/EACcRAQEAAgEEAQIHAQAAAAAAAAABAhEhAxIxQVEiYRMycYGRobEj/9oADAMBAAIRAxEAPwDryhov00bXrlUBHWfM6NVjFQ0Mx8X2J2NC0lpP1D+degJCB+CfHejKJN/HLc7U0Jt9Q3jGca0JSAL/AGvpkX0NAnkyDvnD1gwhGZ0afOrDAiGJdn/Bb9aE4bSbHPLeBO1FV+S36W/XwppSzARn8UXiDYhs6nDTE6ffL8zpnIJzeWES7NHjagrqaza3Es29QlH0Yb09Q3Bv1Ayg5Z1Kt7aaN1lr50CSMiLefjFYEC/p+bO9WChtmyv5XcZzUe6GhLkQIcbOH0y1opfuzbTO7M9QoOJvl+ux2o0YcMbm0lx+tGlLES3kzHoPT0oaIShjofKi5GHpo+o30pwSBB9X3doz+9LSg2GnQP1Lf5oaKxeFBBSZBBBFjN97fWp4fhglISCQwYdLB9S5p6cOfFw4HqcpqRhkAhgXh5jW0WqaUk4RbRjpnu3jWDAd/sMjnFWAgPNs2do8NqxSRJD3g7bt+b0QkYZhw3oLRNL92/wic8/8U9IGQ/d+sMPCpWmOno++XrVCV4Bv+MId6gJ6HfP/ABVlI6G4uQKwJAuzPfqN8vC9QV/dvmAbtZjo2fhWAf5OexOlORhk2D5kXgfTOoKD4DxbfxNAv3btZzLvlowdjUKSMojSej/erDCWJLt1i8Z+NCU5BvpVCuWWZtX13eiThzt0ZjemhNyZO998p/L1LaWu351oE/y7XdxcG32y86IYAcMDE2k62ypnKej6m7Pl+tElESYy/LbUQj3MwIMj5nrP5dwNdvK1WEMchrp5NUpQzQHbI5Pm2e1BXJYhxqf7ZyIj9qE/Qfvl96MJiwvBzG3SsWN7j1PW1UAt4yP5+eNCVMemYy3amJT0nIOXIzIk1jwDPoCfHOWoIwzN+s23gQGoxDsXSDJvLaZh6BV5cAMOgfMETTAJF9bgdZkP4VAlK8tHjIZG+tZdm8d20bagMh9Jy1/IphHrdgBfTIbu1VUq6vrfyHhRcl3DEQzeTxB8KX7wNqddcukVLOzCH67qmKgJI/HtBibVCtmeIZ7fUNJqlxfaaMJL4iviJCQJUoi4SkByoxaqmGeJxSlQCeHwyDCwFYvjdCT1ffSpbpqRuirKWfpoY/tO9UcTtfDQv3b8y5/ppDqhzYP6tNVz7PJWk++UvFJLgLxCBoQE4YSALaeNbLheEQkBKQkARCWDZQ09S9qnNXhTR/MYsqUcAOXSnlUtQgh1xynIgedWOH4RCHId1XKlFRMFpUST404RBFvwX6UQ0JsLT6NnVkS0OJiAJPdKy0WBN4SCRnuG2qortcJLYyV4DzzqAKJ+UrSSAf8AtURV5IbcbdHu3pUYyQoFC0gpMEEBXM93ctSoP5ocTrIa5k+tCdDMnSLsyp+larC4TF4ecFfvMJKf+goHnAALDCxTkXblWSIuMncB20jEZJ5sLE/+JfcWCIIYytv7kuD502aXyo6vABcFiJb6UeIguXfL5YDgb9BSveSzEAm2e4/BejCYNg8gvpkwznOqMfJ29bZx+CoVGQ0Ods7NUcwyn6ic40NSpRuwFm8I1JYXnOiCONAdj9WtJeNbZ0JPWLi4Ayk5EmhWJLh/HeYM/pWYrBJVAAEqJjzMeBoHYneYlwbFRc2aaELZrg3Nhlp9961S+38H3hQlZxFpEpwwcRUA5pBSDGZHhSzx3ErT3MJOCSSHx1OWFu5hE+qhapuLqtsrFG92d/HT1ogrIM7yxvtFUcPgsRRdfELMynDSEIJAY/KVmZDqFqhHZqkA8mNjJJYgrPvA4yZbxMsQYuKbvwa+7ZoIOXkf81AOQPh+1KweblHMQS08o5Uu3yuS07+NOVinTrmN5maqMT0vnk5/Nqnn6A9I3okJjMX3tpr9aJQBLEDxJvnAEURWQQBqM2LPp67VikEXBI0uNQNJomtdjZ5g6RrnRe85g0xbbWQIvvVA4qREi0kkAnpcmXnSluMzbKZe4DW602x7sOGh8rybxpagPygRdjn4HP0oADdZvd9polJDS+cWkaG/hWFXKAQwMgllDljPKz+darie3MJBSJxFWAwklbscyO6PEgtUt0sm2wAA282mzNL1W4zjsPDla+UOwJYWybWqGLi8TiuChPDAn4lH3yuW/dCSAIzPNS0dn4eCCpitZ+JazzKUAPmz0hLDas23XDUk3yntH2n4fCw+dWIlrAA8x8BfWap4ftnh4iUnA7+ITyhBg7kt8rfgrx7i8bExlKUe8bnL8imcLg4mGpJtzEAWU7+dcrnbG5jz44e48H2akLOKs+8xVRzGyNE4d+VMmB4vW0ZiwLtnr+z1T4bGtnqcz6+FXR49GJtdxptXaakYvKAzeBh2n7miYs8x+G9U+0e2RhMluZS1AJQm5N3yADB5in8JiqXHIUkAK73KxeDIJdjlvU7pvS9t1tbThGW5nnTzPkPEVATt6PAF2u41LVmGe7nv0fLSi927kFx1D7OGt5VpkIwpbJ+sAjIHR+vrWBU6dIgbX0z/AFozJMOSwG2mzO4zqFwWnqGd2+n18mBJQHjwdp6saq8b2fhYze9w0rUC4KgCpMv3TcF2MEWq+oTy6HSDMu3SsxD6s4s3mZiJoOcGBj8M3uVq4jCD82FiqBxLv/TxD8TSeVV8jarZ7XQpAWmXZPLZQKjAIJggu4LMxq8tmLRBsGgJ6y/nFcV7bcYjh8MYgSU4xUyFIOYTdeTBMelYytxnDWOr5dDgdrpCgjEXhIxC/cGID0+IJ7zbVaX2whIHMtICpTIDwwILuRsK+fsXjVlZU5cl3rtf4f8AbPNjpwlIDqBZeYI71j0IcTWO++Isk529DHaOPirAwUjCQIOJjAuzl+XC0aylNe1Dg+zOGsf1iriC/N/VX3Xf5UBkCMmracOGHSwPq0Nr5VZAaIDPu/UAsNjtXXXyzsrAwEJBSwSC7BIBl9BbrRjCYmMrc2jRe9WESqXDu8yTnzB4fSKYoRN2F7nZ4DdX60ZV07XPntr5xUteXmLN5U7EwoDG8gADw6UYDkTd2J5RaS9y75mgQ25MAaembU8JEyGbzawYEOX61nIWCmbwZiYfU6xSknc5y2/qDQQBsdYmSxEgxTUuWNozjORlapSkDLyeXy6imBKT8TJ0+a/QxagpHuyR0BBcZAG2Rd6nmdLF7Bso6w986LFUczm5HhBnyoVCzybkAFLPlo29aQONAb7wH0zrWcZ2kOf3eGPeYzB0gMEBhylasuZ+t4NXe0gtSTyK5VnuhZBZL3jMhOVrPelcNwQw0sHUBck95RMuXkk3PWpd+mpprf8AhWJihSeKUVC5w0uhIOxSeZdmktetmnhkoQEpCUpAYBIDCz2htx6UviMLEJYHlQ0lIBVzOGkuAlnsMvA63i+E4hIUhCwsKLc6mC0B5aA+mt40529vrbpJ3e9C4/2gwsM8hUSoQQlzykXBNiW3+lI/4phYhYL07uYGodrRFWMLslCcIYYSCMw/xZuTb1rnu0+yeRJKVEIS6mJ+Fncg5Vxzy6uPOpfs6Y49O8bseZe02IBjrCEJQAoszzO5I8gKD2b4op4jDIYnmFwC03nOp7RV79a1AFnJcB73peBwZSoFB5gD8RSQNRfOrq2ONy1l5ewH2lQkdwFTs0xaQS0noK2GFwuJjJCsVSkFU8iSREM5uY/MhzvsQrDx8P3gHMpJ5ZdksHDWb1rt8E5ONx0sXdi+grPTxyz56nj4d8sscfyfyT2f2NhYaiUJPMRykl1EOTE6te/32mDguSNnLSzNt6a0tGEb3Zg9w7i5fJxTCIY2D3DsX6lnGlenHGYzUcMsrld1j5OAJaY2f1OvpWMXmWy+rWamJfM2Zw8QXAHSYOtZlcgWMMwfMt4VpgsrsA7DOAdQ/mKP3ZBID2nODcwTG/SsDR62t4DVt6kgvk8sL9N/vUAKjK4DXF4cAEfpQeRYvZzEG+VNIKYnrALjWfXrSlrJcHqXMOM7z9aKStEEyQPo/X9a4n297N95gKBUEFCgsczh7jltEF7V13F44SCpRYCHMDPMnoa4v2r7TwzgL76TexeSkgWnOuXUykmnXGc7eZr7QCCwShxm3M+XzfpXTewfDYauIRie8TzBylABvaXDQ9g71xp4opJCIBiHkZg7V0f8P+MSjiBzFiREZulunjXPUx5Mc7ldV7RwqoAEdc53gHathgLdgXiMi8EsIuTWk4HtZKiQlYUS7jmckG8AzW2w8QbAi4IYHYZivRLLOGLNeTkoLddz1BfWaeowSdeX0s/RjSrAucwYz1PUZa0eGIdy8h/CXjTeqywFmLNlZnbVpfepKg2RJ/JjpY0SIMO9w15gPAbWpwjOjZRnvQZ7w5eTAgb6eNYoh7dGeMid7Z0RwS3mdG308qwpGTZS07/NAm9EAo3LxkCHhtXLXp3D4SVGe8GsPr0pSdc/D1z1+1Q/MkZpy7pHm4d6IQQz206vmkGajECX1A2AJfVqlRuS75lQy0Yi/jU87k9588oYBiZMXua0hYUz5S/lpn9LVKkTYuxINn/tg/5pgw2aHJh7ZSxdvpalBUS0np9Jad3iioUHJCdQwAcF75mhWgxk0XLpaYYfSjQDNgN5u7NL/pSVh3cDSwDEzaInwoqviLDZOXLuY+3pXN+0nHoThqBLlSTDB/hI1tq+udbn2g4spQVphoNiTq4G0PXDdpc2Nh4uMsk90sf/ABEAbJAavN1s7NY4zmu3Sxl3beI5H2cSSSAHY261uu0uEAwEtH9QJIi7HTp6VpfZzG93irmbDxLVu14mCrvLWyU8ggluZSVE8w/uALkNmelb3xHCTmi/h92uMJK0kEjmct+bDPKvTuA4xK0gpUGI8ARDw8ZTXlfsDwgWrFBlOtrkAHyeu07MwFYWOEg8yVhRO3KO6Wz0euMyzxz58X+npkxyw48x2GCdwX/Jg2aaalRF4BLxrLBjGdDg5kEzaZMOXYSJIyp3OSQWAKTDQ0PnXrcBpSC4BvMOXizGGDdawD11I0u+v3rNCXNjkp8yS1/SokjlcAOdAHnN9y21RBFEgX+kj1mHd4ocTGU2bObtBsZvUJX3bRm7sTZxaz0QUTE3gM5OsRP1iio5A5+I52mJOcjxpKjaWDFrQ82yjT6xTCGFrW3Dz1O4pbkk9SYDwJDP9znQcP27wq14ygtbJ+Ry4b6O+dcJ7aFWHiIw37rOcpc+jNXqPtCU8qjiG0uJPMRDFzcsPGa8d9qlf1U7Bvv968HZJ1eeb5erPO3pccRa7L4HuiQCr4XSC+YkjNq1vaWEcHFJDA3Db103DA+4Sp5QkrbI8qFH6fetZ7Yj/pEieUZuNTPWvdlOHz8bduw7E7MXjYOCsKkpSbWJ0N711nYHErIWjEVzlCm53u4ze6hZ6472S7X5eFSlnKUOlpmSQRnXU+yuNh8pSlaTitzrS0yQIcSQG+HevF0pjM/p/d9LO5XD6v2dSlXR23lw06avRoLkOepaWzjNqUjE5pO+bPLl3eTanOIyh5mCYB/B969zxo5IcBkkgWPne/6U8Nny7kGTowMMelJKwwjIzmTvM01MkhLxAcgaHMjfKGFEYloDHXIOMgMvSpxGfoBlN7daEtEM7mTYAXLj6VCgYJI0YWZvHlMjKgMECSPp0abdDUYhAG25D6DU/aoZnEybSz5Dc3qV8OFyoidQGJ8TcWoivifTZs5Y/NrNQXUDJNyX/ax/WpC2AbSCwD/qb50RQ4ibPzeDOTatIR97EbbZRTEfE6Q0ZG5a89LUSlWaYkmJN31hvrSrSJix3gWvRWchcEgsGhgPO+hnalcRzCGO9p+460fK/S7hPoSZHR/Ck4iS2gnaLmx8GNBre2cEqw1Aj5VBi/dv9+tcTxXG4uHhIQCCMRICTmApIBDdFX/Rh3nEq+UmCQIETtBUX2rzri+J76VKBIwUMRpyOJ8WrzdfxNeXbo+bvw47sfj0J4jv8rAkSHDP9qNeME4nELfunn5LsQrEjl25S8tArn8VXeNGkmYHpWvTjXS+yPay8JaigszEjUWIP5nXqvs/hlROLiGVBxsl4EPcANpGteMezmIBjpBsp0+Y7vkpj4V6Z7F4yhiKFmEpUxHMCzgGGAIB6iuMn/Sb8PTjlvp69u84cPEvoGMDd3SWerOGSbEy8aaPzQYNVOHQId4LJkauY0bOrWErLJ+moDkZR+Xr2OByV+RGzsBFgbSd86jIC+QuI0GQ1qUEKN3z7zTmRDN4XesGFI3cW62GZqEYogX7zyN85A/SoGEHMsS2oYljobUxnBEiBBiSWmJAbw3ocJDm0TaWDjJ4PXWghStTMvbwb5gGqri4bgloADlgwBaXPTKnrZnBvkfGYH70jG5Wc+kOBBAgy+dFcf7RYvPipw5BLqAiBIJIECE+tea+3HDFOM7MGS3TlY+qfUV6b7XEYbLSoBbkAJszDmzt1ryz2t4lylJd5Kn1sPp614fHVvy9GfPSnwsYHa7cKfiDjkBy/wC6ej+Zqt7S8bze7SxDDPezbMxerPYnGIXhYeGsgd8sAxUolKgl0vCeYpBOhJyqj27jpKsIAJfDwkoUyQJS4cse8RuIgS1ezK8PDHV9lYgwcLCbvYgTzKAnlDnlUoj4bA+VehI4VSjgrCCTzOFCCApCuZ81PbNvCvNOwOIbCQzhCgOcAXb4uqmfrXqnB4gKBygMwmLGxD5M3pXm6Orllrh7s9zHHbbIPMdZJYQw2YbXrMFb2Myw+jOKXhLyMpfMh+kb6a08YTOBHjLFojLrpXreYQwWYl2g3GYhyPF6alJYX2nJzI2ymkKxAY1uGAA0abajNqelzbm1YAx+kTREct8vW0MGJa586LEXEuSRn+SHhqknIAA5RYDradKJCSdoiM9It3dd6Ba8O8pytuHENG7UeHhkWZ9GHn3orORw5zsc+jmTamJwgSwd8weX7kdKIpnWCzglznctOZbrQYt5AmcifG5s8VJF5+WXZ2OjvJNYlQME3OoZh+XetIzqAbwZYFjJBNnz3FC+7DbPebkjSjwnvIDXAIDOxAbJz61HNYgMAXDZ7hTf4opZU4DbD9BoOk0riIc2Y2fPMbsfzSxiyGF7m25kev6VWx0nukDeUhvo13oKHEw5Lkl9Cnd/A5WrgMfD/wCW4jFVdScQjI8s8uUvBrtu3yU4Clp0CYy5iEc2Waq0Xtbwnu+DxQxBGGoMzMwhs7Xrjlzl+jc4x/V4nip70F6eMJRGf540lQmr+FwQKXcDqsB/9Jas+WFfhl8qgcwQR4V7F2Lhj35WwfEw0qB0kcw8SoQNK8c5WNes+zvEK5OFB+bCUL7Aj6PWb6v3dMPc+zvOFEOHzFr2OsQ+VW0C8D5swSR1zlmaqPDKawkTfyYPFXjiPc3JuX5jYQz2cTXpZMR3QfwOXFoOlYSXD5auI1b1iol3MFyWknxds6xS7Es5BbvOdRzHWoJBGZE3Ms2pYPneahgQAzu7SX+ltqJOLkwJfJiJG9jWYmJctd5z+v41AOJiyS/2Hd2aqfEFwWBFoyPjmWbPwq0vEgwJj1mM6p8Qe7efDebu9ByHaqTi8S08uGATBAcsc4JJIHhXmPtsv/m16AJH+kfevVMFR99xIJutF9OWBPWvJPahRXxWOoSAoudgeUfavNhj5vzW+rfE+Fv2eOECFYmB79I+WQC+pE+THea0/aJR71fuwUoeEqLkbPmxedBNXOAxUpHznoojrtbUGqHGF1kjXMufHUtmw1rtl4efF3fsLg+94daNFODuR9iPWu79k+KdHKoN7tTOxsXIGVlc0+sNXDfwxUSjGS5gpVys8MrmPhyp/BXddhKUMXHU5IdKZzISXBbYelce3Wcvy9eN3hZ8OnwlHuxeRa2c286cmQLmJyLAz1kxnVdC+kmbA3kGCbb77U1Jdss3/c32NepwHiOes6vH5/imKkx3n8H9PCgQRMkCWlyDk+o3o4Yb6M3mbVAQLAuSGZ/VwMvzKpUgESXOepLl3fNqjDVkLWYQSP8AumaNKd48WAL/AL+dBnOBGWY83eNaxQmQ+x//ADQnDe0P+CCLNTAiINr8s+ZB+tEUioQ8tk1jdmFnLTvQpJy0Lhrtvn1rDeATlIZiwtk7Z3aoZ2PMSAwcXed7uLvWkNxTDCYmMyc38npWKGfO7sGfoAHeelY9yL2ZoEb5ketTyuA3wiHZvA/5tQZihpLPBYAai7QPzWhWiGFzkcgZBLsBe7+T1ISflcai8XyHwwLm9ApDRyuTIB33zHjRWi7YfExeHw2cqUrEXF+QAp+XVjf5a13tkkq4fHAA/wCmq0WTua6DjODWtWGpKgkJcnu/GFAggktIId2LkNWr7c4bnwsRLM6FJ6d0zrAe9Z15W3iPAVJmuj4Ds/CVhyWNowyQSd2P2rniO9XV9mow/dpKlLfbmV6pDCRlXPBjJzXEYTKOU6Eehr07sQH/AIfgrS3NhJ50n/wUrmB6p5k5V512un+oZUrdRL/6pr1X2DA/k8JwQWUdfmPlTW9xvG6sdjwBBCSO8CHBAOQKvoZ20q0gED1tr4uzESa1nZnClKALkEswZ3WS0Ki4H+a2WGgGBDG12D7j8tXSeOVvng0olpsXtfPQNap58wQnIkgtYaOKBR2ydhlm8guJqUkR5uYgDKddshNAZU6W6sHgdHfP7VK1kC5vB9C7FyWcRehUJlyqXcWcal8rGpS5YgmYgkkAeX18qAecvcXAs4i1sqq4yyAbmzZ2jqOketNNrATFxkNvzOgxVRaTboAxYdfWg5PicVSOLUlnGJhgxYchkd6YBaPA14x2wr+tiDIrV/uJr2bjcQfzigpn92nkL375K+WZsH0ivGe2g2Pi/wDmr6muEmv5XP033srwWEsf1FcoGf5tWq9osBCcYjDPMnVm+tXewnCXCgPAH6w1VvaVBGLJBee6AkeQgS9dcvyuE1tuv4d43KvHVflwiW6EV6b7LYXLhBREr7xkZlg+gYA+NeafwySTj4mhwyDN3UnS42r0r2PxH4VPdsVpBe4CyAUjT5axJ9Uv2ejG/RY6TAh3LSIkg3DwWNMCFL+AsrVntJZ2yyoVJMEg2B2nPYM0F6xJIeRZ9RkzMIVvXZgwnJyACGIBbqHs940o0CMmjT0328aDkkfMYAmXIsOsb0eHimALi0/pmTUB4qwCQzF5EtePyaJLqzJGZiCzZm29ICyXaSbHps1ElU2J3cC03nT0oGpSQWP4PD6elZiD+7z/AEubB6BOK7uAo6nyd8m0okEXLs5EWeN21oijv8VsiRGpDTUqcuzuIdrZAO8BqSpJ5pPgXz0h8qai4uHaw+2elaZEtWYDdAZG2sxes5iQ0ki02ie63rlUhZItkzED03bM0awpJDulybM+Qyve0UUpp7oU3m56s1qz3cMNZDm0O9tdqJByLWOfkLay3rS+VktkQHMEXkHS1UJxk6SSdYbKDNxmdK13H4UF2OzQMz0y6PWzIDXlsuoDK0a8VV4vCdy4LxYkkl3LlOZqI+f+3uB9zxGKi3Kos2jx6NSMLjyOV1KYaM7bE11v8ROx8Q8QFpQSFhI5hJKgJfyrj/5FbQlTiFONbN5Hyrz3iummHE5lZzqfvXtXsWgfyuC1hhi8zmPN/KvJeB7BxMYEpSAMNLql3kuRf0iK9j9mOATg8PhJBdLOSTJeS97kmLVcLLVuNk3Y32BpaDboTYxL09ILjPK0PofIyaVhLeWDliDIboBE2tnTMBbSw6HXqGrsycBHS2+9ph6kgkw3kZzmfxqALfdpcDZg/rNGH+OWEy/S/W9QSpMs5Gdup1/BU4hAOdnyItDsPBoyoUEDP0eG719qBR0LX8dLHINQM5wXDgJ0drANaSelIxEiAQfIgl50PnTCsly5Y2JMlmcXvQ4iYOghi51mLUGl7R4MYiXMsCQZBtHKQxD2vXhvtRw/u+KxUlyyje5eXPWvf+IS9gO9AHpBOYLXNeM/xI7PKeJ5p76R4FPdI9B51jKezan2EvlSCyZIHeMT4R161R7fYYyg79FcwtlSeF4kJQyjLgjw8aTxeIFLJFjUt40xJy7H+GnBqWvFKVcoZKSWc94lgMge7cg16tw3ChAASAAkQlnbrDXrgv4W8Hy4K1n51htwgdZk16NgCDJDjINzAmAdh0rWM9t7utLWCOWQXDAuwylWbPNvCjShjeX1Am/jnSlEPDN8Ms9shLB8xRg2HSLOGE+lbDgblnzezeSoc3BqVo1iGmXnKCRsYgVCQ8MS5hwxUDMN+aVBl3SbPmfhcAuTZ+tQC0FocM22bO/1pnvBYkmz+Q8v2oQggOAwHUPDiPOp97OzggCRbcZb0QR7ztmqzgCJzkUeGrQczzII8QA0Q1LU0ZNldpHMQGEeQiiLtl0P5egooYgl+kO9nnK/0qVX0veT+58sqNwYgB40tDGVeG+lJL21y/De8VtkzPKLDWIsDP67US4gHKQHF4IOWnlWILmQXB+/VrzApSyba2mJu7w9FSfhNjI6Cz3nITas5Raz5NmSD9M6wYoDRq9tPF4mf3qAQQXizZtEnfSoMK28rlyDk8jeq2OBpds31frTynVgW3hg+WfnQK5fimG62MOBfT60HK+1TBKIkLBAIklKVEuHuQGatBw+GjieIw+VDYmBOLiB0iSoe7Z5LEB4b3ZgvV7237QKcTCQkOspVyvmvEKcNJfZ1Gc2rb+zvsxhcKksCcRSRzqeCQHkE2cqgARFeXs7upcvh6e7XTmPy4/FxRwiRwmIhCS4Vh4oLEp7wAxBcn4wVHUNFdv7N8R/T5FQvD5QoXYM+GrocNs2JfSrHF9k4S0kYiUrBBBMKLEQAWgAm+rtXK+zeIvhuOVwqlEpKCAX+JIbEwwrXl/qD/AazDsz3PZc+7Dtvp6Fh4fS7E/272/emIVMEF4JBYkaXZopCFS/XQlm32+9PRblgGznQjW+QLV6HAwkl3d9OsmHH08qE5CAZyn1j1HrUJxZvLkGHd9zLvRA3dpAn9Jk67miBwVue+Z1IeBrLtDeNMKmyZutjrMXHhULVJZ05FvB3mRUKyuRJNhcsGPlBFQJTieP5ZxtRtJaG67OXazakVhLi99YY3y2aawo2uIbKesazVCMceLFoz3P5euH/iN2IF8OpQE4XeHdLs0vGk/+tdwsSQctx4cr/aqvF8MFIUGDKSxEEkE6kd36tUs3B84KQxpuBhElgCegruOI7JRiqwsFXxJx8TDURBZLF7bKOdO7N4BCWwCWP80EG/wDmaW0FeT8T7e9O/4PPn1t3Psx2b7nhsNPKAUpSFAz3lOVPkC+RrfpTu4YAQ98g7gZzSeFcDmzaLFvINEz0Nw9PYWMhy7FzGTuY0cV7I4HIWQOWGDtAudT95piUAjq0ep2vFJHhZnmGuS18r0/3ejwXYiTEMzi2/hQRhpzuLMDefH0qSmVBmYuxNm1esWb5PIPq7w+WVYVlrWMm5J0/I60BLkloawLG83sLW8KzITGggjOTbwGlSgZNm1z/qmPSo5y752JedGE/j1EYhLSzEtkQToRFn0pi8TU2uDM7ClLDN9c5Eg/pU4SOYM1s/HPegqFRbqwzcjW0iKnEHh18dBNChAAc52JBZ9mzb8miXhu5ks2jAWnSR41pEpEfMC0BvAEftpvUnDnIuxe17OTMb7UtBYj5p+HW+VwHy2rFNpDkF7u0hn+HeioJPgAQdNSx6ZVV7Q4/CweVS1hIUpOGklJlS4SCwITOcDU1YcFzM2tB/Rqodvdjo4nDSgqKGPOCmSDyqS3fDEjmfdqgXwvtJw6zhjDxAffFSEX76kFlseWA7BzBJh3YyntfBUnCKSVe+BOHyoUSoAcxPKlLpASXkeFUOF9jkpkYuI6SFIPd7hGOcZ2bNXKDZwgCmYfsuAnh0lSVjhgeULwwQUlHL3hzhywcENOVTkc/wC3+CcPF4bHMBC+VXRKhiCOiVtrXY4KgRzDvJIZxLuHu0g36VX7a7KTxGEvDU5eXaUqBdKiM2ORg+Nan2a4tWH/AMrjjlxEP7o2C0Ty8h/7QIBlmeQanitb3HQEgsX13fSP3NcfhYZV2upVhhYYLjZABtmDjW2rreMxClCiElcPygsVm6RJa+ZNaz2Y7GOAleJiHmxcUhSm7wDkqYOGMqU7vfQA1bNkreYSwQ+UO9/AsfyKchPdyLOWj1n96UFMNOhuLH83pvNd5LNfy8qqDSImxbNo3zByrBYtA67iwN/vtQLXaPimwmcmycUQO+ssWPW+cWoJOLe7PdxnfLOk8XxycJCsRTjDwwFKcFTCAX5A+lGglzq8Bmd8otVPtTgxj4S8EuBiBnDEiR45UB43bOGkqSfeDkR7xf8ASxDyJ75ClOnukjCWwLHu7h6qfa/huRak4wZCcIqKQpTDGDosAVEs/KxIzakcX7MIxF4igUp97hHBblSSgEYodClEcp/qqfVhVfD9iMMK5veYikkp5k91iUjG5Baw98QAQfgSanI22P2xhBOIordOGpIWQkqYrCVIZgeZxiYZ7t32glLdPws+SklJ8QoAi+gyrU4fsqE4WJhe+JRie6JKkAl8JOElLvBdOAkEES5mtzgDkQEOkMPlTyjUMn5ALQaDz9XBN2yA3dKTi2Z/6RT/ALqWjhyntnkPwlQxAHb/APg3QFwRatz2hwvu+08HGXCMRCsHXlXdIPV2G4qDwwxO1UKE+6wTzFodRUEDYst20Fcu3/Xbd/p1eEeYasLjIAy8Zk+EVYSrmU5AG0gfWPSl4Yd7kz6W8qYGfYZW8yZEV2cTubUEkQAdrCKlBJMM5aLMw8JegdhYjq+Uw3zS0jPKsUnQeoaWu5s+1EPJaQSSzbXzjxvFCtVwQ0jqOge3hQJNzs0u/UTceVEXABLB9HLhhIyLHfM0E8zuHggx0t5sGFEVOWLA5ltA1wJEG2dKBgGPP7eudGC2Qzm7Fvp+dAxob116w+VSov13uzdLUCdnN9GfZ/8ANRiYXOL8ry7no0O3iKIUVZghwybsTqYDN1rOX4XDPmwLgaajxrCIRuhfoFNS1xytmkPv3jfWqgkKIG+kAeWceT0MXOWTdbTLbmm42GAQwA7py2NVl/E2XdjqJopqIBAcnY9RAGwrOZwWLP8AvfQeJrOEQCjEJDkAMTcQbUhB7vj+tA04juTO5Z8tftQYg+pkSmfw0S/gfNz9DSqBiEczMxOTXAHofGhxFbjyEt9bXpSFGJzI9KILMSYZtoNFHyubgZ5t0AEVLwHzY3fw2L1mFcdD9DU4Ij/2A+tAQQ18mfYvnIYSzn/BJVIOgOYFtDScE94UabHof91QE7SAwEvfwJAqXcXLw02BuJb7bUjCWSJOY+lWOKLKU0Sn6GgjCxZaA5En5crtZnqUqk5m1nB+7xlVcnuA5v8ApTuLhawIAZm6UVmGCx5XLMSWdpvtaiK7QbTuB4at61XeD+ZimYo7w6faqgyk2N7Wmw1Fmt4+MQw3LyQW8h8T9MqAqN3lr+VBh5f+1QYrASXCg+xDyDnlfbyrEYKUkswKu8WDEqIaSJNTxkLYQGTbpUPbf9aCxh4tsr5OBZmGXV6wY8n9nOcFvSKDGDc23M20ZUoqNsnoLBAIDSbEOS5zYABv2ogt2nLU9BcZUKJTOQjacqVjluVv7U0Raw8Q2DqcGzEx5tGVCMQb6tnEX8NPOsxBCf8A6x/uTS0/D6+ICmPWgepV2kaGdYtlNQhXqINmOctpkajHH9RQycR1S59ar4B+n60VYhhAbW8GwbwNSpZZ8jZyZuxD0rgx3k9au8KgF3AN79aD/9k="/>
          <p:cNvSpPr>
            <a:spLocks noChangeAspect="1" noChangeArrowheads="1"/>
          </p:cNvSpPr>
          <p:nvPr/>
        </p:nvSpPr>
        <p:spPr bwMode="auto">
          <a:xfrm>
            <a:off x="228600" y="-730250"/>
            <a:ext cx="25717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40" name="Picture 20" descr="http://images.nonexiste.net/img/irc/2010/10/04/earwig1.gi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350" y="4316310"/>
            <a:ext cx="2030321" cy="140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http://www.guh.cz/edu/bi/biologie_bezobratli/foto09/foto_01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022" y="3608149"/>
            <a:ext cx="2198856" cy="276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http://www.naturfoto.cz/fotografie/krasensky/skvor-1486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21" y="4197626"/>
            <a:ext cx="2457434" cy="163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92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6163" y="260648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ploštice </a:t>
            </a:r>
            <a:r>
              <a:rPr lang="cs-CZ" dirty="0" smtClean="0"/>
              <a:t>– suchozemské i vodní, 1. pár křídel přeměněn v </a:t>
            </a:r>
            <a:r>
              <a:rPr lang="cs-CZ" dirty="0" err="1" smtClean="0"/>
              <a:t>polokrovky</a:t>
            </a:r>
            <a:r>
              <a:rPr lang="cs-CZ" dirty="0" smtClean="0"/>
              <a:t>, ústní ústrojí je bodavě sací – sají na R, krev obratlovců nebo se živí dravě, </a:t>
            </a:r>
            <a:r>
              <a:rPr lang="cs-CZ" b="1" dirty="0" smtClean="0"/>
              <a:t>štěnice</a:t>
            </a:r>
            <a:r>
              <a:rPr lang="cs-CZ" dirty="0" smtClean="0"/>
              <a:t>, </a:t>
            </a:r>
            <a:r>
              <a:rPr lang="cs-CZ" b="1" dirty="0" smtClean="0"/>
              <a:t>bruslařky</a:t>
            </a:r>
            <a:r>
              <a:rPr lang="cs-CZ" dirty="0" smtClean="0"/>
              <a:t>, </a:t>
            </a:r>
            <a:r>
              <a:rPr lang="cs-CZ" b="1" dirty="0" smtClean="0"/>
              <a:t>vodoměrky</a:t>
            </a:r>
            <a:r>
              <a:rPr lang="cs-CZ" dirty="0" smtClean="0"/>
              <a:t>, </a:t>
            </a:r>
            <a:r>
              <a:rPr lang="cs-CZ" b="1" dirty="0" smtClean="0"/>
              <a:t>znakoplavky</a:t>
            </a:r>
            <a:r>
              <a:rPr lang="cs-CZ" dirty="0" smtClean="0"/>
              <a:t>, </a:t>
            </a:r>
            <a:r>
              <a:rPr lang="cs-CZ" b="1" dirty="0" smtClean="0"/>
              <a:t>ruměnice pospolná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4290" y="2766879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štěnice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http://www.stubbornella.org/content/wp-content/bedBugBites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37388"/>
            <a:ext cx="1642083" cy="123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irbus.com/images/pest/cimex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79" y="1535316"/>
            <a:ext cx="1847345" cy="123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jynx-t.net/priroda/Data/Images/Bruslarka-obec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406" y="3708733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files.ucivo.webnode.cz/system_preview_detail_200003128-5f47f613b9-public/Hmyz%20Plo%C5%A1tice%20vodom%C4%9Brka%20%C5%A1t%C3%ADhl%C3%A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091" y="3708733"/>
            <a:ext cx="27884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8199" y="5851223"/>
            <a:ext cx="1052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bruslařka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94827" y="5856925"/>
            <a:ext cx="124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vodoměrka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54" name="Picture 10" descr="http://files.ucivo.webnode.cz/system_preview_detail_200003125-7b8627d7ad-public/Hmyz%20Plo%C5%A1tice%20rum%C4%9Bnice%20pospoln%C3%A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2088232" cy="156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54561" y="2917465"/>
            <a:ext cx="1989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ruměnice pospolná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56" name="Picture 12" descr="http://galerie.kolas.cz/plostice/plost_01/obr/0752403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1291885"/>
            <a:ext cx="2060493" cy="154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57308" y="2939330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kněžice páskovaná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58" name="Picture 14" descr="http://img5.rajce.idnes.cz/d0506/3/3510/3510831_5bcf22b1e9d4914d7f85c9b2681f9a11/images/znakoplavk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42" y="3330927"/>
            <a:ext cx="1710162" cy="123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10847" y="4568183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znakoplavka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60" name="Picture 16" descr="http://piskovna-jh.ic.cz/img/bezobratli/splestule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42" y="4968132"/>
            <a:ext cx="1755315" cy="126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12779" y="6274019"/>
            <a:ext cx="1699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splešťule blátivá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20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http://images.google.cz/</a:t>
            </a:r>
            <a:r>
              <a:rPr lang="cs-CZ" dirty="0" err="1"/>
              <a:t>search?tbm</a:t>
            </a:r>
            <a:r>
              <a:rPr lang="cs-CZ" dirty="0"/>
              <a:t>=</a:t>
            </a:r>
            <a:r>
              <a:rPr lang="cs-CZ" dirty="0" err="1"/>
              <a:t>isch&amp;hl</a:t>
            </a:r>
            <a:r>
              <a:rPr lang="cs-CZ" dirty="0"/>
              <a:t>=</a:t>
            </a:r>
            <a:r>
              <a:rPr lang="cs-CZ" dirty="0" err="1"/>
              <a:t>cs&amp;source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=1366&amp;bih=521&amp;q=</a:t>
            </a:r>
            <a:r>
              <a:rPr lang="cs-CZ" dirty="0" err="1"/>
              <a:t>hmyz&amp;gbv</a:t>
            </a:r>
            <a:r>
              <a:rPr lang="cs-CZ" dirty="0"/>
              <a:t>=2&amp;oq=</a:t>
            </a:r>
            <a:r>
              <a:rPr lang="cs-CZ" dirty="0" err="1"/>
              <a:t>hmyz&amp;aq</a:t>
            </a:r>
            <a:r>
              <a:rPr lang="cs-CZ" dirty="0"/>
              <a:t>=</a:t>
            </a:r>
            <a:r>
              <a:rPr lang="cs-CZ" dirty="0" err="1"/>
              <a:t>f&amp;aqi</a:t>
            </a:r>
            <a:r>
              <a:rPr lang="cs-CZ" dirty="0"/>
              <a:t>=g10&amp;aql=&amp;</a:t>
            </a:r>
            <a:r>
              <a:rPr lang="cs-CZ" dirty="0" err="1"/>
              <a:t>gs_l</a:t>
            </a:r>
            <a:r>
              <a:rPr lang="cs-CZ" dirty="0"/>
              <a:t>=img.3..0l10.5252.6612.0.7491.4.3.0.1.1.0.155.413.0j3.3.0...0.0.9oXA_O-6F7Y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5486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Fotografie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- dostupné na WWW:</a:t>
            </a:r>
            <a:br>
              <a:rPr lang="cs-CZ" u="sng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57862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317</Words>
  <Application>Microsoft Office PowerPoint</Application>
  <PresentationFormat>Předvádění na obrazovce (4:3)</PresentationFormat>
  <Paragraphs>137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VY_32_INOVACE_39_Hmyz s proměnou nedokonalou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Kašpárková Ivana</dc:creator>
  <cp:lastModifiedBy>Kašpárková Ivana</cp:lastModifiedBy>
  <cp:revision>24</cp:revision>
  <dcterms:created xsi:type="dcterms:W3CDTF">2011-05-29T15:02:30Z</dcterms:created>
  <dcterms:modified xsi:type="dcterms:W3CDTF">2012-05-16T14:20:55Z</dcterms:modified>
</cp:coreProperties>
</file>