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41C2C7-7A4C-4F4E-9899-60B5D8FADAF5}" type="doc">
      <dgm:prSet loTypeId="urn:microsoft.com/office/officeart/2005/8/layout/pList1" loCatId="list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20A306F0-D036-4AB7-980D-2F7DAFB5AAA3}">
      <dgm:prSet/>
      <dgm:spPr/>
      <dgm:t>
        <a:bodyPr/>
        <a:lstStyle/>
        <a:p>
          <a:pPr rtl="0"/>
          <a:r>
            <a:rPr lang="cs-CZ" dirty="0" smtClean="0"/>
            <a:t>Uhlí</a:t>
          </a:r>
          <a:endParaRPr lang="cs-CZ" dirty="0"/>
        </a:p>
      </dgm:t>
    </dgm:pt>
    <dgm:pt modelId="{183438CF-3451-40ED-AB92-0BE49EC9D474}" type="parTrans" cxnId="{D05D228F-1007-4D5B-8107-292DF9C6A51E}">
      <dgm:prSet/>
      <dgm:spPr/>
      <dgm:t>
        <a:bodyPr/>
        <a:lstStyle/>
        <a:p>
          <a:endParaRPr lang="cs-CZ"/>
        </a:p>
      </dgm:t>
    </dgm:pt>
    <dgm:pt modelId="{9DB34F4F-5B9C-42D9-967D-ED8A849EC3A9}" type="sibTrans" cxnId="{D05D228F-1007-4D5B-8107-292DF9C6A51E}">
      <dgm:prSet/>
      <dgm:spPr/>
      <dgm:t>
        <a:bodyPr/>
        <a:lstStyle/>
        <a:p>
          <a:endParaRPr lang="cs-CZ"/>
        </a:p>
      </dgm:t>
    </dgm:pt>
    <dgm:pt modelId="{6C4A775C-39AC-48C2-AB9F-C9CC1DA0A959}">
      <dgm:prSet/>
      <dgm:spPr/>
      <dgm:t>
        <a:bodyPr/>
        <a:lstStyle/>
        <a:p>
          <a:pPr rtl="0"/>
          <a:r>
            <a:rPr lang="cs-CZ" smtClean="0"/>
            <a:t>Ropa</a:t>
          </a:r>
          <a:endParaRPr lang="cs-CZ"/>
        </a:p>
      </dgm:t>
    </dgm:pt>
    <dgm:pt modelId="{94C3AA78-5F68-4A6C-93D0-63F88F4C064A}" type="parTrans" cxnId="{40BECA2F-175F-4B18-A698-4665CCAF07B7}">
      <dgm:prSet/>
      <dgm:spPr/>
      <dgm:t>
        <a:bodyPr/>
        <a:lstStyle/>
        <a:p>
          <a:endParaRPr lang="cs-CZ"/>
        </a:p>
      </dgm:t>
    </dgm:pt>
    <dgm:pt modelId="{81F96E62-508A-424C-BDF8-131A9513C66D}" type="sibTrans" cxnId="{40BECA2F-175F-4B18-A698-4665CCAF07B7}">
      <dgm:prSet/>
      <dgm:spPr/>
      <dgm:t>
        <a:bodyPr/>
        <a:lstStyle/>
        <a:p>
          <a:endParaRPr lang="cs-CZ"/>
        </a:p>
      </dgm:t>
    </dgm:pt>
    <dgm:pt modelId="{BA1191B1-FC71-4E0B-B777-C06303886A9F}">
      <dgm:prSet/>
      <dgm:spPr/>
      <dgm:t>
        <a:bodyPr/>
        <a:lstStyle/>
        <a:p>
          <a:pPr rtl="0"/>
          <a:r>
            <a:rPr lang="cs-CZ" dirty="0" smtClean="0"/>
            <a:t>Zemní plyn</a:t>
          </a:r>
          <a:endParaRPr lang="cs-CZ" dirty="0"/>
        </a:p>
      </dgm:t>
    </dgm:pt>
    <dgm:pt modelId="{19F28989-7096-41BE-9059-F3A56D6862BE}" type="parTrans" cxnId="{E6389374-ED71-4B28-BFFE-F065FE424070}">
      <dgm:prSet/>
      <dgm:spPr/>
      <dgm:t>
        <a:bodyPr/>
        <a:lstStyle/>
        <a:p>
          <a:endParaRPr lang="cs-CZ"/>
        </a:p>
      </dgm:t>
    </dgm:pt>
    <dgm:pt modelId="{16D71603-0892-4472-9B33-43D60DF5914C}" type="sibTrans" cxnId="{E6389374-ED71-4B28-BFFE-F065FE424070}">
      <dgm:prSet/>
      <dgm:spPr/>
      <dgm:t>
        <a:bodyPr/>
        <a:lstStyle/>
        <a:p>
          <a:endParaRPr lang="cs-CZ"/>
        </a:p>
      </dgm:t>
    </dgm:pt>
    <dgm:pt modelId="{DFDCD716-C10E-4E72-864B-B7B81C13F293}" type="pres">
      <dgm:prSet presAssocID="{2A41C2C7-7A4C-4F4E-9899-60B5D8FADAF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46A28A-6EE9-4ED5-BAD5-39718F6D5726}" type="pres">
      <dgm:prSet presAssocID="{20A306F0-D036-4AB7-980D-2F7DAFB5AAA3}" presName="compNode" presStyleCnt="0"/>
      <dgm:spPr/>
    </dgm:pt>
    <dgm:pt modelId="{3593350C-7AD4-42D7-9050-119E009C9B2C}" type="pres">
      <dgm:prSet presAssocID="{20A306F0-D036-4AB7-980D-2F7DAFB5AAA3}" presName="pictRect" presStyleLbl="node1" presStyleIdx="0" presStyleCnt="3"/>
      <dgm:spPr/>
    </dgm:pt>
    <dgm:pt modelId="{1F8633A3-33A7-465D-B6B4-457C4F894628}" type="pres">
      <dgm:prSet presAssocID="{20A306F0-D036-4AB7-980D-2F7DAFB5AAA3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781AC-7395-438B-8A16-D9F7EF7AD5D6}" type="pres">
      <dgm:prSet presAssocID="{9DB34F4F-5B9C-42D9-967D-ED8A849EC3A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BD6E192-A125-4788-B2D0-FCC20A608283}" type="pres">
      <dgm:prSet presAssocID="{6C4A775C-39AC-48C2-AB9F-C9CC1DA0A959}" presName="compNode" presStyleCnt="0"/>
      <dgm:spPr/>
    </dgm:pt>
    <dgm:pt modelId="{02679E40-7147-4962-A432-94758A015E3A}" type="pres">
      <dgm:prSet presAssocID="{6C4A775C-39AC-48C2-AB9F-C9CC1DA0A959}" presName="pictRect" presStyleLbl="node1" presStyleIdx="1" presStyleCnt="3"/>
      <dgm:spPr/>
    </dgm:pt>
    <dgm:pt modelId="{E963FA32-971E-4941-9BE2-052775A75F43}" type="pres">
      <dgm:prSet presAssocID="{6C4A775C-39AC-48C2-AB9F-C9CC1DA0A959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248B17-BEEE-427B-8A53-2354C417968F}" type="pres">
      <dgm:prSet presAssocID="{81F96E62-508A-424C-BDF8-131A9513C66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0D6BA22-151E-4650-A1B9-D60F2F446295}" type="pres">
      <dgm:prSet presAssocID="{BA1191B1-FC71-4E0B-B777-C06303886A9F}" presName="compNode" presStyleCnt="0"/>
      <dgm:spPr/>
    </dgm:pt>
    <dgm:pt modelId="{1B6BD8A1-F0C5-43EF-A6BF-5CF7C9314931}" type="pres">
      <dgm:prSet presAssocID="{BA1191B1-FC71-4E0B-B777-C06303886A9F}" presName="pictRect" presStyleLbl="node1" presStyleIdx="2" presStyleCnt="3"/>
      <dgm:spPr/>
    </dgm:pt>
    <dgm:pt modelId="{C21FAA8A-3167-44BD-9323-0771E4A73C25}" type="pres">
      <dgm:prSet presAssocID="{BA1191B1-FC71-4E0B-B777-C06303886A9F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A69609-9433-4654-BC96-771A403AEE3F}" type="presOf" srcId="{6C4A775C-39AC-48C2-AB9F-C9CC1DA0A959}" destId="{E963FA32-971E-4941-9BE2-052775A75F43}" srcOrd="0" destOrd="0" presId="urn:microsoft.com/office/officeart/2005/8/layout/pList1"/>
    <dgm:cxn modelId="{5CC4F40E-7C74-4B9F-94B9-A9810004B766}" type="presOf" srcId="{81F96E62-508A-424C-BDF8-131A9513C66D}" destId="{35248B17-BEEE-427B-8A53-2354C417968F}" srcOrd="0" destOrd="0" presId="urn:microsoft.com/office/officeart/2005/8/layout/pList1"/>
    <dgm:cxn modelId="{E6389374-ED71-4B28-BFFE-F065FE424070}" srcId="{2A41C2C7-7A4C-4F4E-9899-60B5D8FADAF5}" destId="{BA1191B1-FC71-4E0B-B777-C06303886A9F}" srcOrd="2" destOrd="0" parTransId="{19F28989-7096-41BE-9059-F3A56D6862BE}" sibTransId="{16D71603-0892-4472-9B33-43D60DF5914C}"/>
    <dgm:cxn modelId="{D05D228F-1007-4D5B-8107-292DF9C6A51E}" srcId="{2A41C2C7-7A4C-4F4E-9899-60B5D8FADAF5}" destId="{20A306F0-D036-4AB7-980D-2F7DAFB5AAA3}" srcOrd="0" destOrd="0" parTransId="{183438CF-3451-40ED-AB92-0BE49EC9D474}" sibTransId="{9DB34F4F-5B9C-42D9-967D-ED8A849EC3A9}"/>
    <dgm:cxn modelId="{F73BFF18-C190-4446-B4DA-45018FED9F2F}" type="presOf" srcId="{9DB34F4F-5B9C-42D9-967D-ED8A849EC3A9}" destId="{5FA781AC-7395-438B-8A16-D9F7EF7AD5D6}" srcOrd="0" destOrd="0" presId="urn:microsoft.com/office/officeart/2005/8/layout/pList1"/>
    <dgm:cxn modelId="{56A8FFC3-786E-4931-A68E-F7D12FE57F75}" type="presOf" srcId="{BA1191B1-FC71-4E0B-B777-C06303886A9F}" destId="{C21FAA8A-3167-44BD-9323-0771E4A73C25}" srcOrd="0" destOrd="0" presId="urn:microsoft.com/office/officeart/2005/8/layout/pList1"/>
    <dgm:cxn modelId="{3F9EF73B-A452-4523-B282-C1EF96A4ED7A}" type="presOf" srcId="{2A41C2C7-7A4C-4F4E-9899-60B5D8FADAF5}" destId="{DFDCD716-C10E-4E72-864B-B7B81C13F293}" srcOrd="0" destOrd="0" presId="urn:microsoft.com/office/officeart/2005/8/layout/pList1"/>
    <dgm:cxn modelId="{714C2285-8F00-4365-A60B-46C0CC9EA679}" type="presOf" srcId="{20A306F0-D036-4AB7-980D-2F7DAFB5AAA3}" destId="{1F8633A3-33A7-465D-B6B4-457C4F894628}" srcOrd="0" destOrd="0" presId="urn:microsoft.com/office/officeart/2005/8/layout/pList1"/>
    <dgm:cxn modelId="{40BECA2F-175F-4B18-A698-4665CCAF07B7}" srcId="{2A41C2C7-7A4C-4F4E-9899-60B5D8FADAF5}" destId="{6C4A775C-39AC-48C2-AB9F-C9CC1DA0A959}" srcOrd="1" destOrd="0" parTransId="{94C3AA78-5F68-4A6C-93D0-63F88F4C064A}" sibTransId="{81F96E62-508A-424C-BDF8-131A9513C66D}"/>
    <dgm:cxn modelId="{BEC43D73-E310-488A-B637-904D69C27F80}" type="presParOf" srcId="{DFDCD716-C10E-4E72-864B-B7B81C13F293}" destId="{0946A28A-6EE9-4ED5-BAD5-39718F6D5726}" srcOrd="0" destOrd="0" presId="urn:microsoft.com/office/officeart/2005/8/layout/pList1"/>
    <dgm:cxn modelId="{01FE2CF0-139C-485A-8EAE-A4E7F2748E23}" type="presParOf" srcId="{0946A28A-6EE9-4ED5-BAD5-39718F6D5726}" destId="{3593350C-7AD4-42D7-9050-119E009C9B2C}" srcOrd="0" destOrd="0" presId="urn:microsoft.com/office/officeart/2005/8/layout/pList1"/>
    <dgm:cxn modelId="{BEF38AA5-D49C-46BC-BC3C-907906F4B384}" type="presParOf" srcId="{0946A28A-6EE9-4ED5-BAD5-39718F6D5726}" destId="{1F8633A3-33A7-465D-B6B4-457C4F894628}" srcOrd="1" destOrd="0" presId="urn:microsoft.com/office/officeart/2005/8/layout/pList1"/>
    <dgm:cxn modelId="{4EFBAA57-9654-4FE3-985A-14A4FD34F40A}" type="presParOf" srcId="{DFDCD716-C10E-4E72-864B-B7B81C13F293}" destId="{5FA781AC-7395-438B-8A16-D9F7EF7AD5D6}" srcOrd="1" destOrd="0" presId="urn:microsoft.com/office/officeart/2005/8/layout/pList1"/>
    <dgm:cxn modelId="{34CA3AF6-B3FF-46EF-85B4-44180746BFC4}" type="presParOf" srcId="{DFDCD716-C10E-4E72-864B-B7B81C13F293}" destId="{DBD6E192-A125-4788-B2D0-FCC20A608283}" srcOrd="2" destOrd="0" presId="urn:microsoft.com/office/officeart/2005/8/layout/pList1"/>
    <dgm:cxn modelId="{1551A7FB-4611-416A-9FBD-6A30AFC5200C}" type="presParOf" srcId="{DBD6E192-A125-4788-B2D0-FCC20A608283}" destId="{02679E40-7147-4962-A432-94758A015E3A}" srcOrd="0" destOrd="0" presId="urn:microsoft.com/office/officeart/2005/8/layout/pList1"/>
    <dgm:cxn modelId="{BF71E12B-9B6B-4950-8DB7-CE13052724F1}" type="presParOf" srcId="{DBD6E192-A125-4788-B2D0-FCC20A608283}" destId="{E963FA32-971E-4941-9BE2-052775A75F43}" srcOrd="1" destOrd="0" presId="urn:microsoft.com/office/officeart/2005/8/layout/pList1"/>
    <dgm:cxn modelId="{FCF437A2-794D-449A-89B9-3213755395CA}" type="presParOf" srcId="{DFDCD716-C10E-4E72-864B-B7B81C13F293}" destId="{35248B17-BEEE-427B-8A53-2354C417968F}" srcOrd="3" destOrd="0" presId="urn:microsoft.com/office/officeart/2005/8/layout/pList1"/>
    <dgm:cxn modelId="{9DB7164A-ED7B-42E9-87AE-ADDE564E46D3}" type="presParOf" srcId="{DFDCD716-C10E-4E72-864B-B7B81C13F293}" destId="{D0D6BA22-151E-4650-A1B9-D60F2F446295}" srcOrd="4" destOrd="0" presId="urn:microsoft.com/office/officeart/2005/8/layout/pList1"/>
    <dgm:cxn modelId="{8401476B-389B-40A5-B0B2-B72F89035329}" type="presParOf" srcId="{D0D6BA22-151E-4650-A1B9-D60F2F446295}" destId="{1B6BD8A1-F0C5-43EF-A6BF-5CF7C9314931}" srcOrd="0" destOrd="0" presId="urn:microsoft.com/office/officeart/2005/8/layout/pList1"/>
    <dgm:cxn modelId="{C9C94D0C-C7AC-4DD8-A009-0A80DA42ADD9}" type="presParOf" srcId="{D0D6BA22-151E-4650-A1B9-D60F2F446295}" destId="{C21FAA8A-3167-44BD-9323-0771E4A73C25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225A82-FED5-4824-8976-276B6766A703}" type="doc">
      <dgm:prSet loTypeId="urn:microsoft.com/office/officeart/2008/layout/VerticalCurvedList" loCatId="list" qsTypeId="urn:microsoft.com/office/officeart/2005/8/quickstyle/simple1#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1F2275C-8F80-4EBA-829C-7C9F3FEAB77C}">
      <dgm:prSet custT="1"/>
      <dgm:spPr/>
      <dgm:t>
        <a:bodyPr/>
        <a:lstStyle/>
        <a:p>
          <a:pPr rtl="0"/>
          <a:r>
            <a:rPr lang="cs-CZ" sz="2400" u="none" dirty="0" smtClean="0"/>
            <a:t>koks</a:t>
          </a:r>
          <a:endParaRPr lang="cs-CZ" sz="2400" u="none" dirty="0"/>
        </a:p>
      </dgm:t>
    </dgm:pt>
    <dgm:pt modelId="{D5F4AC26-5796-429F-8CBA-F83679DEB54E}" type="parTrans" cxnId="{A0145B62-14CB-46D9-B244-65D107CC5DB4}">
      <dgm:prSet/>
      <dgm:spPr/>
      <dgm:t>
        <a:bodyPr/>
        <a:lstStyle/>
        <a:p>
          <a:endParaRPr lang="cs-CZ" sz="2400" u="none"/>
        </a:p>
      </dgm:t>
    </dgm:pt>
    <dgm:pt modelId="{6DE18994-EA0D-4977-9C79-EDE783CDFB12}" type="sibTrans" cxnId="{A0145B62-14CB-46D9-B244-65D107CC5DB4}">
      <dgm:prSet/>
      <dgm:spPr/>
      <dgm:t>
        <a:bodyPr/>
        <a:lstStyle/>
        <a:p>
          <a:endParaRPr lang="cs-CZ" sz="2400" u="none"/>
        </a:p>
      </dgm:t>
    </dgm:pt>
    <dgm:pt modelId="{FF463D23-BEF8-40B9-8C4A-77BFB6EF0735}">
      <dgm:prSet custT="1"/>
      <dgm:spPr/>
      <dgm:t>
        <a:bodyPr/>
        <a:lstStyle/>
        <a:p>
          <a:pPr rtl="0"/>
          <a:r>
            <a:rPr lang="cs-CZ" sz="2400" u="none" smtClean="0"/>
            <a:t>plyn ( svítiplyn a koksárenský plyn)</a:t>
          </a:r>
          <a:endParaRPr lang="cs-CZ" sz="2400" u="none"/>
        </a:p>
      </dgm:t>
    </dgm:pt>
    <dgm:pt modelId="{ECCFE8C6-9918-4449-8E00-73067440A0A2}" type="parTrans" cxnId="{E2453F50-1996-48FD-94AB-9769725C3519}">
      <dgm:prSet/>
      <dgm:spPr/>
      <dgm:t>
        <a:bodyPr/>
        <a:lstStyle/>
        <a:p>
          <a:endParaRPr lang="cs-CZ" sz="2400" u="none"/>
        </a:p>
      </dgm:t>
    </dgm:pt>
    <dgm:pt modelId="{D7202283-EDAB-48A6-A81B-FA84B1A2AFED}" type="sibTrans" cxnId="{E2453F50-1996-48FD-94AB-9769725C3519}">
      <dgm:prSet/>
      <dgm:spPr/>
      <dgm:t>
        <a:bodyPr/>
        <a:lstStyle/>
        <a:p>
          <a:endParaRPr lang="cs-CZ" sz="2400" u="none"/>
        </a:p>
      </dgm:t>
    </dgm:pt>
    <dgm:pt modelId="{8AE651CB-61FA-4434-B19D-1E9D9496A4BF}">
      <dgm:prSet custT="1"/>
      <dgm:spPr/>
      <dgm:t>
        <a:bodyPr/>
        <a:lstStyle/>
        <a:p>
          <a:pPr rtl="0"/>
          <a:r>
            <a:rPr lang="cs-CZ" sz="2400" u="none" smtClean="0"/>
            <a:t>černouhelný dehet ( zdroj chemických látek např. benzenu a fenolu …)</a:t>
          </a:r>
          <a:endParaRPr lang="cs-CZ" sz="2400" u="none"/>
        </a:p>
      </dgm:t>
    </dgm:pt>
    <dgm:pt modelId="{72194F1A-6119-4A8A-9788-DDF61EBF2BFF}" type="parTrans" cxnId="{9D7F640F-395B-4A97-859D-2F4CBB5CF047}">
      <dgm:prSet/>
      <dgm:spPr/>
      <dgm:t>
        <a:bodyPr/>
        <a:lstStyle/>
        <a:p>
          <a:endParaRPr lang="cs-CZ" sz="2400" u="none"/>
        </a:p>
      </dgm:t>
    </dgm:pt>
    <dgm:pt modelId="{44B77815-97B5-4B72-AFBB-93B8F40369FD}" type="sibTrans" cxnId="{9D7F640F-395B-4A97-859D-2F4CBB5CF047}">
      <dgm:prSet/>
      <dgm:spPr/>
      <dgm:t>
        <a:bodyPr/>
        <a:lstStyle/>
        <a:p>
          <a:endParaRPr lang="cs-CZ" sz="2400" u="none"/>
        </a:p>
      </dgm:t>
    </dgm:pt>
    <dgm:pt modelId="{257C8305-BFF7-4468-BDCE-2FE31F23E7BB}" type="pres">
      <dgm:prSet presAssocID="{E8225A82-FED5-4824-8976-276B6766A703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8D0EE7F-F2A8-4631-9223-25972B3E6ACF}" type="pres">
      <dgm:prSet presAssocID="{E8225A82-FED5-4824-8976-276B6766A703}" presName="Name1" presStyleCnt="0"/>
      <dgm:spPr/>
    </dgm:pt>
    <dgm:pt modelId="{7CA5FDA9-14BD-4883-8721-76B9A0CD1EF9}" type="pres">
      <dgm:prSet presAssocID="{E8225A82-FED5-4824-8976-276B6766A703}" presName="cycle" presStyleCnt="0"/>
      <dgm:spPr/>
    </dgm:pt>
    <dgm:pt modelId="{5A03C83F-6272-4F7A-8D84-81AFD84AA18A}" type="pres">
      <dgm:prSet presAssocID="{E8225A82-FED5-4824-8976-276B6766A703}" presName="srcNode" presStyleLbl="node1" presStyleIdx="0" presStyleCnt="3"/>
      <dgm:spPr/>
    </dgm:pt>
    <dgm:pt modelId="{5EDCD898-364E-4BEB-A41C-9E128BE637D0}" type="pres">
      <dgm:prSet presAssocID="{E8225A82-FED5-4824-8976-276B6766A703}" presName="conn" presStyleLbl="parChTrans1D2" presStyleIdx="0" presStyleCnt="1"/>
      <dgm:spPr/>
      <dgm:t>
        <a:bodyPr/>
        <a:lstStyle/>
        <a:p>
          <a:endParaRPr lang="cs-CZ"/>
        </a:p>
      </dgm:t>
    </dgm:pt>
    <dgm:pt modelId="{53B5A2C8-4B95-4087-9750-51916A1AA78D}" type="pres">
      <dgm:prSet presAssocID="{E8225A82-FED5-4824-8976-276B6766A703}" presName="extraNode" presStyleLbl="node1" presStyleIdx="0" presStyleCnt="3"/>
      <dgm:spPr/>
    </dgm:pt>
    <dgm:pt modelId="{4341E61E-8263-44D1-A325-AEEC5FB91F39}" type="pres">
      <dgm:prSet presAssocID="{E8225A82-FED5-4824-8976-276B6766A703}" presName="dstNode" presStyleLbl="node1" presStyleIdx="0" presStyleCnt="3"/>
      <dgm:spPr/>
    </dgm:pt>
    <dgm:pt modelId="{B877F9B3-7622-4785-AFB8-8054B33035DB}" type="pres">
      <dgm:prSet presAssocID="{71F2275C-8F80-4EBA-829C-7C9F3FEAB77C}" presName="text_1" presStyleLbl="node1" presStyleIdx="0" presStyleCnt="3" custLinFactNeighborX="353" custLinFactNeighborY="11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F5C10F-F611-475C-A988-06C6AECDAFB7}" type="pres">
      <dgm:prSet presAssocID="{71F2275C-8F80-4EBA-829C-7C9F3FEAB77C}" presName="accent_1" presStyleCnt="0"/>
      <dgm:spPr/>
    </dgm:pt>
    <dgm:pt modelId="{151780B7-33E4-4597-93DD-DBBC11515651}" type="pres">
      <dgm:prSet presAssocID="{71F2275C-8F80-4EBA-829C-7C9F3FEAB77C}" presName="accentRepeatNode" presStyleLbl="solidFgAcc1" presStyleIdx="0" presStyleCnt="3"/>
      <dgm:spPr/>
    </dgm:pt>
    <dgm:pt modelId="{C8B2923B-2C38-48A1-B070-64806D957A79}" type="pres">
      <dgm:prSet presAssocID="{FF463D23-BEF8-40B9-8C4A-77BFB6EF0735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BB5F5A-F3E5-490A-8BFD-8716B9C164DE}" type="pres">
      <dgm:prSet presAssocID="{FF463D23-BEF8-40B9-8C4A-77BFB6EF0735}" presName="accent_2" presStyleCnt="0"/>
      <dgm:spPr/>
    </dgm:pt>
    <dgm:pt modelId="{49395E2E-0DAE-4894-85E6-9B21FD71FAA2}" type="pres">
      <dgm:prSet presAssocID="{FF463D23-BEF8-40B9-8C4A-77BFB6EF0735}" presName="accentRepeatNode" presStyleLbl="solidFgAcc1" presStyleIdx="1" presStyleCnt="3"/>
      <dgm:spPr/>
    </dgm:pt>
    <dgm:pt modelId="{2915DAA4-EBB4-43E5-9813-3CB6B3DA6182}" type="pres">
      <dgm:prSet presAssocID="{8AE651CB-61FA-4434-B19D-1E9D9496A4BF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B48211-AA77-4958-9BE5-1B25324268B6}" type="pres">
      <dgm:prSet presAssocID="{8AE651CB-61FA-4434-B19D-1E9D9496A4BF}" presName="accent_3" presStyleCnt="0"/>
      <dgm:spPr/>
    </dgm:pt>
    <dgm:pt modelId="{35125372-EB44-4802-8E81-C1DF3BFA038F}" type="pres">
      <dgm:prSet presAssocID="{8AE651CB-61FA-4434-B19D-1E9D9496A4BF}" presName="accentRepeatNode" presStyleLbl="solidFgAcc1" presStyleIdx="2" presStyleCnt="3"/>
      <dgm:spPr/>
    </dgm:pt>
  </dgm:ptLst>
  <dgm:cxnLst>
    <dgm:cxn modelId="{E2453F50-1996-48FD-94AB-9769725C3519}" srcId="{E8225A82-FED5-4824-8976-276B6766A703}" destId="{FF463D23-BEF8-40B9-8C4A-77BFB6EF0735}" srcOrd="1" destOrd="0" parTransId="{ECCFE8C6-9918-4449-8E00-73067440A0A2}" sibTransId="{D7202283-EDAB-48A6-A81B-FA84B1A2AFED}"/>
    <dgm:cxn modelId="{273C556B-6770-41FD-BBC6-A7A910C0704C}" type="presOf" srcId="{FF463D23-BEF8-40B9-8C4A-77BFB6EF0735}" destId="{C8B2923B-2C38-48A1-B070-64806D957A79}" srcOrd="0" destOrd="0" presId="urn:microsoft.com/office/officeart/2008/layout/VerticalCurvedList"/>
    <dgm:cxn modelId="{32C1D4AA-318D-462B-924B-B26D3405C0FB}" type="presOf" srcId="{E8225A82-FED5-4824-8976-276B6766A703}" destId="{257C8305-BFF7-4468-BDCE-2FE31F23E7BB}" srcOrd="0" destOrd="0" presId="urn:microsoft.com/office/officeart/2008/layout/VerticalCurvedList"/>
    <dgm:cxn modelId="{25BC22CD-ECF2-4A07-A340-F64E82AF0ADB}" type="presOf" srcId="{6DE18994-EA0D-4977-9C79-EDE783CDFB12}" destId="{5EDCD898-364E-4BEB-A41C-9E128BE637D0}" srcOrd="0" destOrd="0" presId="urn:microsoft.com/office/officeart/2008/layout/VerticalCurvedList"/>
    <dgm:cxn modelId="{9D7F640F-395B-4A97-859D-2F4CBB5CF047}" srcId="{E8225A82-FED5-4824-8976-276B6766A703}" destId="{8AE651CB-61FA-4434-B19D-1E9D9496A4BF}" srcOrd="2" destOrd="0" parTransId="{72194F1A-6119-4A8A-9788-DDF61EBF2BFF}" sibTransId="{44B77815-97B5-4B72-AFBB-93B8F40369FD}"/>
    <dgm:cxn modelId="{32539575-5136-421A-963F-A0C9AC08590C}" type="presOf" srcId="{8AE651CB-61FA-4434-B19D-1E9D9496A4BF}" destId="{2915DAA4-EBB4-43E5-9813-3CB6B3DA6182}" srcOrd="0" destOrd="0" presId="urn:microsoft.com/office/officeart/2008/layout/VerticalCurvedList"/>
    <dgm:cxn modelId="{A0145B62-14CB-46D9-B244-65D107CC5DB4}" srcId="{E8225A82-FED5-4824-8976-276B6766A703}" destId="{71F2275C-8F80-4EBA-829C-7C9F3FEAB77C}" srcOrd="0" destOrd="0" parTransId="{D5F4AC26-5796-429F-8CBA-F83679DEB54E}" sibTransId="{6DE18994-EA0D-4977-9C79-EDE783CDFB12}"/>
    <dgm:cxn modelId="{933B8C5A-9CD6-4973-A21F-F7D5A3B62D82}" type="presOf" srcId="{71F2275C-8F80-4EBA-829C-7C9F3FEAB77C}" destId="{B877F9B3-7622-4785-AFB8-8054B33035DB}" srcOrd="0" destOrd="0" presId="urn:microsoft.com/office/officeart/2008/layout/VerticalCurvedList"/>
    <dgm:cxn modelId="{150E0451-CDE9-46F3-9E4B-3FACE03A0532}" type="presParOf" srcId="{257C8305-BFF7-4468-BDCE-2FE31F23E7BB}" destId="{68D0EE7F-F2A8-4631-9223-25972B3E6ACF}" srcOrd="0" destOrd="0" presId="urn:microsoft.com/office/officeart/2008/layout/VerticalCurvedList"/>
    <dgm:cxn modelId="{9BBD6633-513F-4E44-9D9F-7AE1EBB53E8B}" type="presParOf" srcId="{68D0EE7F-F2A8-4631-9223-25972B3E6ACF}" destId="{7CA5FDA9-14BD-4883-8721-76B9A0CD1EF9}" srcOrd="0" destOrd="0" presId="urn:microsoft.com/office/officeart/2008/layout/VerticalCurvedList"/>
    <dgm:cxn modelId="{A8AA3621-6668-4EB5-A083-C89EA6C58CC3}" type="presParOf" srcId="{7CA5FDA9-14BD-4883-8721-76B9A0CD1EF9}" destId="{5A03C83F-6272-4F7A-8D84-81AFD84AA18A}" srcOrd="0" destOrd="0" presId="urn:microsoft.com/office/officeart/2008/layout/VerticalCurvedList"/>
    <dgm:cxn modelId="{570C3581-F575-46B4-9A42-9AD20DBFA302}" type="presParOf" srcId="{7CA5FDA9-14BD-4883-8721-76B9A0CD1EF9}" destId="{5EDCD898-364E-4BEB-A41C-9E128BE637D0}" srcOrd="1" destOrd="0" presId="urn:microsoft.com/office/officeart/2008/layout/VerticalCurvedList"/>
    <dgm:cxn modelId="{C5B213AC-E7A7-46AD-9C30-C14623E3610D}" type="presParOf" srcId="{7CA5FDA9-14BD-4883-8721-76B9A0CD1EF9}" destId="{53B5A2C8-4B95-4087-9750-51916A1AA78D}" srcOrd="2" destOrd="0" presId="urn:microsoft.com/office/officeart/2008/layout/VerticalCurvedList"/>
    <dgm:cxn modelId="{D70EDB33-B6D2-4E8D-A9C7-8B4197EB3FB0}" type="presParOf" srcId="{7CA5FDA9-14BD-4883-8721-76B9A0CD1EF9}" destId="{4341E61E-8263-44D1-A325-AEEC5FB91F39}" srcOrd="3" destOrd="0" presId="urn:microsoft.com/office/officeart/2008/layout/VerticalCurvedList"/>
    <dgm:cxn modelId="{23EE747A-20F3-4854-BAD2-66C97B63189D}" type="presParOf" srcId="{68D0EE7F-F2A8-4631-9223-25972B3E6ACF}" destId="{B877F9B3-7622-4785-AFB8-8054B33035DB}" srcOrd="1" destOrd="0" presId="urn:microsoft.com/office/officeart/2008/layout/VerticalCurvedList"/>
    <dgm:cxn modelId="{7D4E6782-645D-404C-9CD0-3F706DBF4476}" type="presParOf" srcId="{68D0EE7F-F2A8-4631-9223-25972B3E6ACF}" destId="{B7F5C10F-F611-475C-A988-06C6AECDAFB7}" srcOrd="2" destOrd="0" presId="urn:microsoft.com/office/officeart/2008/layout/VerticalCurvedList"/>
    <dgm:cxn modelId="{62EE2E55-A4E4-4AAB-8CE9-3FA0FD9027F9}" type="presParOf" srcId="{B7F5C10F-F611-475C-A988-06C6AECDAFB7}" destId="{151780B7-33E4-4597-93DD-DBBC11515651}" srcOrd="0" destOrd="0" presId="urn:microsoft.com/office/officeart/2008/layout/VerticalCurvedList"/>
    <dgm:cxn modelId="{8078D314-E23A-4051-9457-94B240E17684}" type="presParOf" srcId="{68D0EE7F-F2A8-4631-9223-25972B3E6ACF}" destId="{C8B2923B-2C38-48A1-B070-64806D957A79}" srcOrd="3" destOrd="0" presId="urn:microsoft.com/office/officeart/2008/layout/VerticalCurvedList"/>
    <dgm:cxn modelId="{4E8D7FE5-81E8-4D3C-8120-D75FAFBA220F}" type="presParOf" srcId="{68D0EE7F-F2A8-4631-9223-25972B3E6ACF}" destId="{8BBB5F5A-F3E5-490A-8BFD-8716B9C164DE}" srcOrd="4" destOrd="0" presId="urn:microsoft.com/office/officeart/2008/layout/VerticalCurvedList"/>
    <dgm:cxn modelId="{CAD908AD-7D8C-46A0-983C-3EE4C00476E7}" type="presParOf" srcId="{8BBB5F5A-F3E5-490A-8BFD-8716B9C164DE}" destId="{49395E2E-0DAE-4894-85E6-9B21FD71FAA2}" srcOrd="0" destOrd="0" presId="urn:microsoft.com/office/officeart/2008/layout/VerticalCurvedList"/>
    <dgm:cxn modelId="{F096EF18-5996-47A2-895C-D901D7EF8B3A}" type="presParOf" srcId="{68D0EE7F-F2A8-4631-9223-25972B3E6ACF}" destId="{2915DAA4-EBB4-43E5-9813-3CB6B3DA6182}" srcOrd="5" destOrd="0" presId="urn:microsoft.com/office/officeart/2008/layout/VerticalCurvedList"/>
    <dgm:cxn modelId="{B480E66D-AC72-4EC5-A59C-1260A1B15BC0}" type="presParOf" srcId="{68D0EE7F-F2A8-4631-9223-25972B3E6ACF}" destId="{05B48211-AA77-4958-9BE5-1B25324268B6}" srcOrd="6" destOrd="0" presId="urn:microsoft.com/office/officeart/2008/layout/VerticalCurvedList"/>
    <dgm:cxn modelId="{F0F1DAAC-D51A-4665-AFA8-FF6C68983155}" type="presParOf" srcId="{05B48211-AA77-4958-9BE5-1B25324268B6}" destId="{35125372-EB44-4802-8E81-C1DF3BFA038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67A6D9-5C2B-4B9D-BAEE-97B3EDBCB996}" type="doc">
      <dgm:prSet loTypeId="urn:microsoft.com/office/officeart/2005/8/layout/vList6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25D9277-AABA-496C-A035-C2F6462E6BB9}">
      <dgm:prSet custT="1"/>
      <dgm:spPr/>
      <dgm:t>
        <a:bodyPr/>
        <a:lstStyle/>
        <a:p>
          <a:pPr rtl="0"/>
          <a:r>
            <a:rPr lang="cs-CZ" sz="4000" u="none" dirty="0" smtClean="0"/>
            <a:t>Vznik</a:t>
          </a:r>
          <a:r>
            <a:rPr lang="cs-CZ" sz="4000" dirty="0" smtClean="0"/>
            <a:t>:</a:t>
          </a:r>
          <a:endParaRPr lang="cs-CZ" sz="4000" dirty="0"/>
        </a:p>
      </dgm:t>
    </dgm:pt>
    <dgm:pt modelId="{7E97087E-5F7B-46A3-97FC-892FD8273594}" type="parTrans" cxnId="{C728878D-01C8-42D3-92E0-5ADDDC3372FC}">
      <dgm:prSet/>
      <dgm:spPr/>
      <dgm:t>
        <a:bodyPr/>
        <a:lstStyle/>
        <a:p>
          <a:endParaRPr lang="cs-CZ"/>
        </a:p>
      </dgm:t>
    </dgm:pt>
    <dgm:pt modelId="{B4420CB6-6EF3-4C39-A495-413E5EA1F0C7}" type="sibTrans" cxnId="{C728878D-01C8-42D3-92E0-5ADDDC3372FC}">
      <dgm:prSet/>
      <dgm:spPr/>
      <dgm:t>
        <a:bodyPr/>
        <a:lstStyle/>
        <a:p>
          <a:endParaRPr lang="cs-CZ"/>
        </a:p>
      </dgm:t>
    </dgm:pt>
    <dgm:pt modelId="{23D8E366-079A-4896-A117-47E0B6C65A8D}">
      <dgm:prSet custT="1"/>
      <dgm:spPr/>
      <dgm:t>
        <a:bodyPr/>
        <a:lstStyle/>
        <a:p>
          <a:pPr rtl="0"/>
          <a:r>
            <a:rPr lang="cs-CZ" sz="4000" u="none" dirty="0" smtClean="0"/>
            <a:t>Vlastnosti</a:t>
          </a:r>
          <a:r>
            <a:rPr lang="cs-CZ" sz="4500" u="none" dirty="0" smtClean="0"/>
            <a:t>:</a:t>
          </a:r>
          <a:endParaRPr lang="cs-CZ" sz="4500" u="none" dirty="0"/>
        </a:p>
      </dgm:t>
    </dgm:pt>
    <dgm:pt modelId="{8BC59D4F-AE95-4B75-AD18-795759D8C9CB}" type="parTrans" cxnId="{9BFA3A1B-DC55-4102-A00E-345FECE64BDA}">
      <dgm:prSet/>
      <dgm:spPr/>
      <dgm:t>
        <a:bodyPr/>
        <a:lstStyle/>
        <a:p>
          <a:endParaRPr lang="cs-CZ"/>
        </a:p>
      </dgm:t>
    </dgm:pt>
    <dgm:pt modelId="{5CFD8300-870E-42A1-8E65-B5E589C7029E}" type="sibTrans" cxnId="{9BFA3A1B-DC55-4102-A00E-345FECE64BDA}">
      <dgm:prSet/>
      <dgm:spPr/>
      <dgm:t>
        <a:bodyPr/>
        <a:lstStyle/>
        <a:p>
          <a:endParaRPr lang="cs-CZ"/>
        </a:p>
      </dgm:t>
    </dgm:pt>
    <dgm:pt modelId="{0ED464B3-11B0-42A7-850F-607ED7B16D16}">
      <dgm:prSet custT="1"/>
      <dgm:spPr/>
      <dgm:t>
        <a:bodyPr/>
        <a:lstStyle/>
        <a:p>
          <a:pPr rtl="0"/>
          <a:r>
            <a:rPr lang="cs-CZ" sz="4000" u="none" dirty="0" smtClean="0"/>
            <a:t>Těžba:</a:t>
          </a:r>
          <a:endParaRPr lang="cs-CZ" sz="4000" u="none" dirty="0"/>
        </a:p>
      </dgm:t>
    </dgm:pt>
    <dgm:pt modelId="{739F2A0A-2924-4E6F-A2DE-15DF9936990E}" type="parTrans" cxnId="{20D9103A-B8EF-4DBC-A69E-A1827C3845C3}">
      <dgm:prSet/>
      <dgm:spPr/>
      <dgm:t>
        <a:bodyPr/>
        <a:lstStyle/>
        <a:p>
          <a:endParaRPr lang="cs-CZ"/>
        </a:p>
      </dgm:t>
    </dgm:pt>
    <dgm:pt modelId="{5705E67F-5B6A-495A-9E8A-C1A62A28DC7A}" type="sibTrans" cxnId="{20D9103A-B8EF-4DBC-A69E-A1827C3845C3}">
      <dgm:prSet/>
      <dgm:spPr/>
      <dgm:t>
        <a:bodyPr/>
        <a:lstStyle/>
        <a:p>
          <a:endParaRPr lang="cs-CZ"/>
        </a:p>
      </dgm:t>
    </dgm:pt>
    <dgm:pt modelId="{786A7D92-C390-4349-9DD8-41CE41F4266A}">
      <dgm:prSet custT="1"/>
      <dgm:spPr/>
      <dgm:t>
        <a:bodyPr anchor="ctr"/>
        <a:lstStyle/>
        <a:p>
          <a:pPr rtl="0"/>
          <a:r>
            <a:rPr lang="cs-CZ" sz="2000" dirty="0" smtClean="0"/>
            <a:t>pravděpodobně z organické hmoty pod vrstvami sedimentů za vysokého tlaku a bez přístupu vzduchu</a:t>
          </a:r>
          <a:endParaRPr lang="cs-CZ" sz="2000" dirty="0"/>
        </a:p>
      </dgm:t>
    </dgm:pt>
    <dgm:pt modelId="{C87E3333-678E-4AD4-9985-F8D6CF7A2B8D}" type="parTrans" cxnId="{997AA499-B0F9-4654-98D2-3FF1EF505795}">
      <dgm:prSet/>
      <dgm:spPr/>
      <dgm:t>
        <a:bodyPr/>
        <a:lstStyle/>
        <a:p>
          <a:endParaRPr lang="cs-CZ"/>
        </a:p>
      </dgm:t>
    </dgm:pt>
    <dgm:pt modelId="{DF7AE0DE-7156-4233-9980-EF6D6AF49516}" type="sibTrans" cxnId="{997AA499-B0F9-4654-98D2-3FF1EF505795}">
      <dgm:prSet/>
      <dgm:spPr/>
      <dgm:t>
        <a:bodyPr/>
        <a:lstStyle/>
        <a:p>
          <a:endParaRPr lang="cs-CZ"/>
        </a:p>
      </dgm:t>
    </dgm:pt>
    <dgm:pt modelId="{8DC196AF-4965-48E9-92CB-50E5ED3C2449}">
      <dgm:prSet custT="1"/>
      <dgm:spPr/>
      <dgm:t>
        <a:bodyPr anchor="ctr"/>
        <a:lstStyle/>
        <a:p>
          <a:pPr rtl="0"/>
          <a:r>
            <a:rPr lang="cs-CZ" sz="2000" dirty="0" smtClean="0"/>
            <a:t>černohnědá až nažloutlá kapalina typického zápachu, je lehčí než voda, hoří čadivým plamenem</a:t>
          </a:r>
          <a:endParaRPr lang="cs-CZ" sz="2000" dirty="0"/>
        </a:p>
      </dgm:t>
    </dgm:pt>
    <dgm:pt modelId="{F006EA53-6487-44DA-AB1D-E500CDE47B2B}" type="parTrans" cxnId="{8B699970-725B-4B58-9FA6-CD77650BF754}">
      <dgm:prSet/>
      <dgm:spPr/>
      <dgm:t>
        <a:bodyPr/>
        <a:lstStyle/>
        <a:p>
          <a:endParaRPr lang="cs-CZ"/>
        </a:p>
      </dgm:t>
    </dgm:pt>
    <dgm:pt modelId="{FB1314EC-BB71-46C9-AF6C-FA1071ABB180}" type="sibTrans" cxnId="{8B699970-725B-4B58-9FA6-CD77650BF754}">
      <dgm:prSet/>
      <dgm:spPr/>
      <dgm:t>
        <a:bodyPr/>
        <a:lstStyle/>
        <a:p>
          <a:endParaRPr lang="cs-CZ"/>
        </a:p>
      </dgm:t>
    </dgm:pt>
    <dgm:pt modelId="{1C0EC251-2DD0-401B-850D-5EB2FAFAA69F}">
      <dgm:prSet custT="1"/>
      <dgm:spPr/>
      <dgm:t>
        <a:bodyPr anchor="ctr"/>
        <a:lstStyle/>
        <a:p>
          <a:pPr rtl="0"/>
          <a:r>
            <a:rPr lang="cs-CZ" sz="2000" dirty="0" smtClean="0"/>
            <a:t>z mořského dna (ropné plošiny </a:t>
          </a:r>
          <a:r>
            <a:rPr lang="cs-CZ" sz="2000" dirty="0" err="1" smtClean="0"/>
            <a:t>např.v</a:t>
          </a:r>
          <a:r>
            <a:rPr lang="cs-CZ" sz="2000" dirty="0" smtClean="0"/>
            <a:t> Severním moři), vrty do zemské kůry </a:t>
          </a:r>
          <a:endParaRPr lang="cs-CZ" sz="2000" dirty="0"/>
        </a:p>
      </dgm:t>
    </dgm:pt>
    <dgm:pt modelId="{0A8E3D57-2B83-43B3-9BB4-0CDCAED7EBD0}" type="parTrans" cxnId="{6E0E52F9-BA51-4EF1-8ECE-AA8B8A429B6D}">
      <dgm:prSet/>
      <dgm:spPr/>
      <dgm:t>
        <a:bodyPr/>
        <a:lstStyle/>
        <a:p>
          <a:endParaRPr lang="cs-CZ"/>
        </a:p>
      </dgm:t>
    </dgm:pt>
    <dgm:pt modelId="{86F05636-96C2-44DB-8BDC-B637A93CD37D}" type="sibTrans" cxnId="{6E0E52F9-BA51-4EF1-8ECE-AA8B8A429B6D}">
      <dgm:prSet/>
      <dgm:spPr/>
      <dgm:t>
        <a:bodyPr/>
        <a:lstStyle/>
        <a:p>
          <a:endParaRPr lang="cs-CZ"/>
        </a:p>
      </dgm:t>
    </dgm:pt>
    <dgm:pt modelId="{0CDDD7FB-C090-44C6-A621-181B3C691FC8}" type="pres">
      <dgm:prSet presAssocID="{CF67A6D9-5C2B-4B9D-BAEE-97B3EDBCB996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826542C-83C8-41F3-9E78-6842C8BFB69B}" type="pres">
      <dgm:prSet presAssocID="{225D9277-AABA-496C-A035-C2F6462E6BB9}" presName="linNode" presStyleCnt="0"/>
      <dgm:spPr/>
    </dgm:pt>
    <dgm:pt modelId="{9B80B926-2C3D-4E6E-A44B-D5230CD8DED7}" type="pres">
      <dgm:prSet presAssocID="{225D9277-AABA-496C-A035-C2F6462E6BB9}" presName="parentShp" presStyleLbl="node1" presStyleIdx="0" presStyleCnt="3" custLinFactNeighborX="-12275" custLinFactNeighborY="20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C89E69-9398-443F-8A48-2C34A52D0450}" type="pres">
      <dgm:prSet presAssocID="{225D9277-AABA-496C-A035-C2F6462E6BB9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D516AE-C142-42CF-8C41-ED6861FDB7FA}" type="pres">
      <dgm:prSet presAssocID="{B4420CB6-6EF3-4C39-A495-413E5EA1F0C7}" presName="spacing" presStyleCnt="0"/>
      <dgm:spPr/>
    </dgm:pt>
    <dgm:pt modelId="{B56F1F31-D122-444E-A922-D34EFFB3D868}" type="pres">
      <dgm:prSet presAssocID="{23D8E366-079A-4896-A117-47E0B6C65A8D}" presName="linNode" presStyleCnt="0"/>
      <dgm:spPr/>
    </dgm:pt>
    <dgm:pt modelId="{6C858B84-880C-4F46-9194-3A780E09CD66}" type="pres">
      <dgm:prSet presAssocID="{23D8E366-079A-4896-A117-47E0B6C65A8D}" presName="parent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F909F4-216E-440F-B81F-9FEAAEFD2F2C}" type="pres">
      <dgm:prSet presAssocID="{23D8E366-079A-4896-A117-47E0B6C65A8D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EAE362-2009-436C-AD31-DCAA8FC8BE85}" type="pres">
      <dgm:prSet presAssocID="{5CFD8300-870E-42A1-8E65-B5E589C7029E}" presName="spacing" presStyleCnt="0"/>
      <dgm:spPr/>
    </dgm:pt>
    <dgm:pt modelId="{9F7E3F5A-5CCD-4F76-8AEE-893271E2387D}" type="pres">
      <dgm:prSet presAssocID="{0ED464B3-11B0-42A7-850F-607ED7B16D16}" presName="linNode" presStyleCnt="0"/>
      <dgm:spPr/>
    </dgm:pt>
    <dgm:pt modelId="{DFD547BD-2502-45B8-9528-7787151FF594}" type="pres">
      <dgm:prSet presAssocID="{0ED464B3-11B0-42A7-850F-607ED7B16D16}" presName="parent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6AC2D9-ED64-4413-8DBE-9381CAAC1326}" type="pres">
      <dgm:prSet presAssocID="{0ED464B3-11B0-42A7-850F-607ED7B16D16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7AA499-B0F9-4654-98D2-3FF1EF505795}" srcId="{225D9277-AABA-496C-A035-C2F6462E6BB9}" destId="{786A7D92-C390-4349-9DD8-41CE41F4266A}" srcOrd="0" destOrd="0" parTransId="{C87E3333-678E-4AD4-9985-F8D6CF7A2B8D}" sibTransId="{DF7AE0DE-7156-4233-9980-EF6D6AF49516}"/>
    <dgm:cxn modelId="{9BFA3A1B-DC55-4102-A00E-345FECE64BDA}" srcId="{CF67A6D9-5C2B-4B9D-BAEE-97B3EDBCB996}" destId="{23D8E366-079A-4896-A117-47E0B6C65A8D}" srcOrd="1" destOrd="0" parTransId="{8BC59D4F-AE95-4B75-AD18-795759D8C9CB}" sibTransId="{5CFD8300-870E-42A1-8E65-B5E589C7029E}"/>
    <dgm:cxn modelId="{20D9103A-B8EF-4DBC-A69E-A1827C3845C3}" srcId="{CF67A6D9-5C2B-4B9D-BAEE-97B3EDBCB996}" destId="{0ED464B3-11B0-42A7-850F-607ED7B16D16}" srcOrd="2" destOrd="0" parTransId="{739F2A0A-2924-4E6F-A2DE-15DF9936990E}" sibTransId="{5705E67F-5B6A-495A-9E8A-C1A62A28DC7A}"/>
    <dgm:cxn modelId="{D0DEC3C9-7645-495A-A8F0-C04A5329BFE1}" type="presOf" srcId="{0ED464B3-11B0-42A7-850F-607ED7B16D16}" destId="{DFD547BD-2502-45B8-9528-7787151FF594}" srcOrd="0" destOrd="0" presId="urn:microsoft.com/office/officeart/2005/8/layout/vList6"/>
    <dgm:cxn modelId="{6E0E52F9-BA51-4EF1-8ECE-AA8B8A429B6D}" srcId="{0ED464B3-11B0-42A7-850F-607ED7B16D16}" destId="{1C0EC251-2DD0-401B-850D-5EB2FAFAA69F}" srcOrd="0" destOrd="0" parTransId="{0A8E3D57-2B83-43B3-9BB4-0CDCAED7EBD0}" sibTransId="{86F05636-96C2-44DB-8BDC-B637A93CD37D}"/>
    <dgm:cxn modelId="{42EF074B-AA19-48C9-9C04-224C1BF0FD7C}" type="presOf" srcId="{CF67A6D9-5C2B-4B9D-BAEE-97B3EDBCB996}" destId="{0CDDD7FB-C090-44C6-A621-181B3C691FC8}" srcOrd="0" destOrd="0" presId="urn:microsoft.com/office/officeart/2005/8/layout/vList6"/>
    <dgm:cxn modelId="{8B699970-725B-4B58-9FA6-CD77650BF754}" srcId="{23D8E366-079A-4896-A117-47E0B6C65A8D}" destId="{8DC196AF-4965-48E9-92CB-50E5ED3C2449}" srcOrd="0" destOrd="0" parTransId="{F006EA53-6487-44DA-AB1D-E500CDE47B2B}" sibTransId="{FB1314EC-BB71-46C9-AF6C-FA1071ABB180}"/>
    <dgm:cxn modelId="{C728878D-01C8-42D3-92E0-5ADDDC3372FC}" srcId="{CF67A6D9-5C2B-4B9D-BAEE-97B3EDBCB996}" destId="{225D9277-AABA-496C-A035-C2F6462E6BB9}" srcOrd="0" destOrd="0" parTransId="{7E97087E-5F7B-46A3-97FC-892FD8273594}" sibTransId="{B4420CB6-6EF3-4C39-A495-413E5EA1F0C7}"/>
    <dgm:cxn modelId="{FFEB0CFA-AC13-467D-A27E-A0A29F64E05E}" type="presOf" srcId="{786A7D92-C390-4349-9DD8-41CE41F4266A}" destId="{8CC89E69-9398-443F-8A48-2C34A52D0450}" srcOrd="0" destOrd="0" presId="urn:microsoft.com/office/officeart/2005/8/layout/vList6"/>
    <dgm:cxn modelId="{7B35CBCD-47DE-42FA-84DD-2B7532333A66}" type="presOf" srcId="{23D8E366-079A-4896-A117-47E0B6C65A8D}" destId="{6C858B84-880C-4F46-9194-3A780E09CD66}" srcOrd="0" destOrd="0" presId="urn:microsoft.com/office/officeart/2005/8/layout/vList6"/>
    <dgm:cxn modelId="{B0EF1F6C-D8A3-4F02-821A-A3B88A95A268}" type="presOf" srcId="{225D9277-AABA-496C-A035-C2F6462E6BB9}" destId="{9B80B926-2C3D-4E6E-A44B-D5230CD8DED7}" srcOrd="0" destOrd="0" presId="urn:microsoft.com/office/officeart/2005/8/layout/vList6"/>
    <dgm:cxn modelId="{27110483-77A5-4A80-82E3-808131252264}" type="presOf" srcId="{8DC196AF-4965-48E9-92CB-50E5ED3C2449}" destId="{6BF909F4-216E-440F-B81F-9FEAAEFD2F2C}" srcOrd="0" destOrd="0" presId="urn:microsoft.com/office/officeart/2005/8/layout/vList6"/>
    <dgm:cxn modelId="{946A4E93-06C5-4D8D-972B-7B388F89DD7D}" type="presOf" srcId="{1C0EC251-2DD0-401B-850D-5EB2FAFAA69F}" destId="{F06AC2D9-ED64-4413-8DBE-9381CAAC1326}" srcOrd="0" destOrd="0" presId="urn:microsoft.com/office/officeart/2005/8/layout/vList6"/>
    <dgm:cxn modelId="{1A5DB38B-5A47-4032-8005-9B0A9F609EE5}" type="presParOf" srcId="{0CDDD7FB-C090-44C6-A621-181B3C691FC8}" destId="{C826542C-83C8-41F3-9E78-6842C8BFB69B}" srcOrd="0" destOrd="0" presId="urn:microsoft.com/office/officeart/2005/8/layout/vList6"/>
    <dgm:cxn modelId="{6CD266A0-7B9A-4B99-9A53-17EB27A720A5}" type="presParOf" srcId="{C826542C-83C8-41F3-9E78-6842C8BFB69B}" destId="{9B80B926-2C3D-4E6E-A44B-D5230CD8DED7}" srcOrd="0" destOrd="0" presId="urn:microsoft.com/office/officeart/2005/8/layout/vList6"/>
    <dgm:cxn modelId="{33411B2F-14A9-426F-84F4-78A848583E7C}" type="presParOf" srcId="{C826542C-83C8-41F3-9E78-6842C8BFB69B}" destId="{8CC89E69-9398-443F-8A48-2C34A52D0450}" srcOrd="1" destOrd="0" presId="urn:microsoft.com/office/officeart/2005/8/layout/vList6"/>
    <dgm:cxn modelId="{9F7961CC-07D5-41D5-9A80-24386547BBBE}" type="presParOf" srcId="{0CDDD7FB-C090-44C6-A621-181B3C691FC8}" destId="{ABD516AE-C142-42CF-8C41-ED6861FDB7FA}" srcOrd="1" destOrd="0" presId="urn:microsoft.com/office/officeart/2005/8/layout/vList6"/>
    <dgm:cxn modelId="{0F32497F-66C4-4E76-A120-6D428307F1F7}" type="presParOf" srcId="{0CDDD7FB-C090-44C6-A621-181B3C691FC8}" destId="{B56F1F31-D122-444E-A922-D34EFFB3D868}" srcOrd="2" destOrd="0" presId="urn:microsoft.com/office/officeart/2005/8/layout/vList6"/>
    <dgm:cxn modelId="{72A01C52-5A9F-4C84-821B-7ADB03CEE61B}" type="presParOf" srcId="{B56F1F31-D122-444E-A922-D34EFFB3D868}" destId="{6C858B84-880C-4F46-9194-3A780E09CD66}" srcOrd="0" destOrd="0" presId="urn:microsoft.com/office/officeart/2005/8/layout/vList6"/>
    <dgm:cxn modelId="{F5845A09-5564-4222-9429-B201CA0B5063}" type="presParOf" srcId="{B56F1F31-D122-444E-A922-D34EFFB3D868}" destId="{6BF909F4-216E-440F-B81F-9FEAAEFD2F2C}" srcOrd="1" destOrd="0" presId="urn:microsoft.com/office/officeart/2005/8/layout/vList6"/>
    <dgm:cxn modelId="{18D12C4D-6AE7-4438-BD04-220DE9F88F9D}" type="presParOf" srcId="{0CDDD7FB-C090-44C6-A621-181B3C691FC8}" destId="{81EAE362-2009-436C-AD31-DCAA8FC8BE85}" srcOrd="3" destOrd="0" presId="urn:microsoft.com/office/officeart/2005/8/layout/vList6"/>
    <dgm:cxn modelId="{F533350D-1704-48F0-8224-C1D5B2603ADD}" type="presParOf" srcId="{0CDDD7FB-C090-44C6-A621-181B3C691FC8}" destId="{9F7E3F5A-5CCD-4F76-8AEE-893271E2387D}" srcOrd="4" destOrd="0" presId="urn:microsoft.com/office/officeart/2005/8/layout/vList6"/>
    <dgm:cxn modelId="{2A9FA71C-5F2D-491D-A434-F209D1BB6D8F}" type="presParOf" srcId="{9F7E3F5A-5CCD-4F76-8AEE-893271E2387D}" destId="{DFD547BD-2502-45B8-9528-7787151FF594}" srcOrd="0" destOrd="0" presId="urn:microsoft.com/office/officeart/2005/8/layout/vList6"/>
    <dgm:cxn modelId="{A9A4BA84-F0F6-4B47-A815-73390B9729AD}" type="presParOf" srcId="{9F7E3F5A-5CCD-4F76-8AEE-893271E2387D}" destId="{F06AC2D9-ED64-4413-8DBE-9381CAAC132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69AF3-3E73-4EB8-B4DF-A88C9EAFF321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6758893-2514-4CB8-B20E-22D0ED768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C6C13-9D65-4386-99B9-49A830014025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8890A2-3A1D-488B-A216-E7C2655CCD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997E4-304D-4DA3-8FDF-00FC3DBF55B6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A9131D8-C204-44FF-A864-5734DC4AF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792A04-618F-4A6B-92F3-D0D7DDE77E7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AF35B-3F25-48C2-97A1-82EF29C03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11268-DF65-457F-B9BF-47AB673E8BE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27FC3CC6-4E1C-47D9-BBC4-506AE3EE6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56C8F-1500-49CE-86EA-0729A78BFB82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280131-FFBD-4E98-9F55-C64B1F3365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2BD41-40B5-42EA-98E8-937FDE1ACC0C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2D3864B-4016-49BA-8098-C417FC993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495F180-9841-49B0-AF88-E3422E51E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FA0EB-20C2-495A-A512-11FBD865BD0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4974C8-7632-4F87-A8C4-D87FE3861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958645-7410-4DCB-BAEE-5B8A84CE35EB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BF3F0-BACF-4AB9-9108-406399AC221F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ACBAC-AAD8-43C8-A3EA-B5A8D5650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410F9D-D202-4289-BA51-20391AD7F6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3AFC6-1B66-470C-A54B-61BA86301F13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5B6C01-D020-489B-96AD-06B41B74C51A}" type="datetimeFigureOut">
              <a:rPr lang="cs-CZ"/>
              <a:pPr>
                <a:defRPr/>
              </a:pPr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4F20F9-5BD4-4A15-9C99-917F0972F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114425"/>
          </a:xfrm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b="0" dirty="0" smtClean="0">
                <a:solidFill>
                  <a:schemeClr val="accent1">
                    <a:lumMod val="75000"/>
                  </a:schemeClr>
                </a:solidFill>
              </a:rPr>
              <a:t> Prezentace je určena </a:t>
            </a:r>
            <a:r>
              <a:rPr lang="cs-CZ" b="0" dirty="0">
                <a:solidFill>
                  <a:schemeClr val="accent1">
                    <a:lumMod val="75000"/>
                  </a:schemeClr>
                </a:solidFill>
              </a:rPr>
              <a:t>žákům 9. ročníku, slouží </a:t>
            </a:r>
            <a:r>
              <a:rPr lang="cs-CZ" b="0" dirty="0" smtClean="0">
                <a:solidFill>
                  <a:schemeClr val="accent1">
                    <a:lumMod val="75000"/>
                  </a:schemeClr>
                </a:solidFill>
              </a:rPr>
              <a:t>ke shrnutí a upevnění učiva, Zdroje energie, Fosilní paliva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0" dirty="0" smtClean="0">
                <a:solidFill>
                  <a:schemeClr val="accent1">
                    <a:lumMod val="75000"/>
                  </a:schemeClr>
                </a:solidFill>
              </a:rPr>
              <a:t>Období: leden </a:t>
            </a:r>
            <a:r>
              <a:rPr lang="cs-CZ" b="0" smtClean="0">
                <a:solidFill>
                  <a:schemeClr val="accent1">
                    <a:lumMod val="75000"/>
                  </a:schemeClr>
                </a:solidFill>
              </a:rPr>
              <a:t>až květen 2012</a:t>
            </a:r>
            <a:endParaRPr lang="cs-CZ" b="0" dirty="0">
              <a:solidFill>
                <a:schemeClr val="accent1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7772400" cy="25209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200" dirty="0"/>
              <a:t>Název školy: ZŠ Varnsdorf, Edisonova 2821, okres Děčín, příspěvková organizace</a:t>
            </a:r>
            <a:br>
              <a:rPr lang="cs-CZ" sz="2200" dirty="0"/>
            </a:br>
            <a:r>
              <a:rPr lang="cs-CZ" sz="2200" dirty="0"/>
              <a:t>Člověk a příroda, C</a:t>
            </a:r>
            <a:r>
              <a:rPr lang="cs-CZ" sz="2200" dirty="0" smtClean="0"/>
              <a:t>hemie, Zdroje energie, Fosilní paliva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Autor: Ing Světlana Hřibalová</a:t>
            </a:r>
            <a:br>
              <a:rPr lang="cs-CZ" sz="2200" dirty="0"/>
            </a:br>
            <a:r>
              <a:rPr lang="cs-CZ" sz="2200" dirty="0"/>
              <a:t>Název a číslo materiálu:</a:t>
            </a:r>
            <a:br>
              <a:rPr lang="cs-CZ" sz="2200" dirty="0"/>
            </a:br>
            <a:r>
              <a:rPr lang="cs-CZ" sz="2200" b="1" dirty="0"/>
              <a:t>VY­_</a:t>
            </a:r>
            <a:r>
              <a:rPr lang="cs-CZ" sz="2200" b="1" dirty="0" smtClean="0"/>
              <a:t>52_INOVACE_18/III.SADA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38313" y="501332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tx2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Fosilní paliva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1470025"/>
          </a:xfrm>
          <a:solidFill>
            <a:schemeClr val="accent5">
              <a:lumMod val="75000"/>
            </a:schemeClr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800" dirty="0" smtClean="0">
                <a:solidFill>
                  <a:schemeClr val="tx1"/>
                </a:solidFill>
              </a:rPr>
              <a:t>Zdroje energie</a:t>
            </a:r>
            <a:endParaRPr lang="cs-CZ" sz="8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1"/>
                </a:solidFill>
              </a:rPr>
              <a:t>Fosilní paliva</a:t>
            </a:r>
            <a:endParaRPr lang="cs-CZ" sz="4400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301752" y="1527048"/>
          <a:ext cx="850392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363" name="Picture 2" descr="C:\Documents and Settings\Mami\Local Settings\Temporary Internet Files\Content.IE5\OP2L6N8H\MC90002814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01700" y="2644775"/>
            <a:ext cx="1408113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5" descr="C:\Documents and Settings\Mami\Local Settings\Temporary Internet Files\Content.IE5\85U3KDM7\MC90023137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79838" y="2536825"/>
            <a:ext cx="1665287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C:\Documents and Settings\Mami\Local Settings\Temporary Internet Files\Content.IE5\CTI9E9AH\MC900014755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948488" y="2403475"/>
            <a:ext cx="858837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65000"/>
              <a:lumOff val="35000"/>
            </a:schemeClr>
          </a:solidFill>
          <a:ln w="57150">
            <a:solidFill>
              <a:schemeClr val="bg2">
                <a:lumMod val="10000"/>
              </a:schemeClr>
            </a:solidFill>
          </a:ln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bg1"/>
                </a:solidFill>
              </a:rPr>
              <a:t>Uhlí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  <a:solidFill>
            <a:schemeClr val="bg1">
              <a:lumMod val="75000"/>
            </a:schemeClr>
          </a:solidFill>
          <a:ln w="85725" cmpd="tri"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 </a:t>
            </a:r>
            <a:r>
              <a:rPr lang="cs-CZ" b="1" dirty="0" smtClean="0"/>
              <a:t>hořlavá hornina</a:t>
            </a:r>
            <a:r>
              <a:rPr lang="cs-CZ" dirty="0" smtClean="0"/>
              <a:t>, řadí se mezi sedimenty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Vzniklo přeměnou rostlin za nepřístupu vzduchu a vysokého tlaku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/>
              <a:t>Černé uhlí </a:t>
            </a:r>
            <a:r>
              <a:rPr lang="cs-CZ" dirty="0" smtClean="0"/>
              <a:t>vzniklo asi před 350 miliony lety –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 prvohorách v období karbonu, </a:t>
            </a:r>
            <a:r>
              <a:rPr lang="cs-CZ" b="1" dirty="0" smtClean="0"/>
              <a:t>hnědé uhlí </a:t>
            </a:r>
            <a:r>
              <a:rPr lang="cs-CZ" dirty="0" smtClean="0"/>
              <a:t>vzniklo až ve třetihorách asi před 40 miliony lety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4000" u="sng" smtClean="0">
                <a:solidFill>
                  <a:schemeClr val="tx1"/>
                </a:solidFill>
              </a:rPr>
              <a:t>Složení uhlí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  <a:solidFill>
            <a:schemeClr val="bg1">
              <a:lumMod val="75000"/>
            </a:schemeClr>
          </a:solidFill>
          <a:ln w="85725" cmpd="tri"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dirty="0" smtClean="0"/>
              <a:t>Hlavní složkou je </a:t>
            </a:r>
            <a:r>
              <a:rPr lang="cs-CZ" sz="2800" b="1" dirty="0" smtClean="0"/>
              <a:t>uhlík</a:t>
            </a:r>
            <a:r>
              <a:rPr lang="cs-CZ" sz="2800" dirty="0" smtClean="0"/>
              <a:t> ( dále obsahuje kyslík, vodík, dusík a síru)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800" dirty="0" smtClean="0"/>
          </a:p>
          <a:p>
            <a:pPr marL="274320" indent="-274320" fontAlgn="auto">
              <a:spcAft>
                <a:spcPts val="600"/>
              </a:spcAft>
              <a:buFont typeface="Wingdings 2"/>
              <a:buChar char=""/>
              <a:defRPr/>
            </a:pPr>
            <a:r>
              <a:rPr lang="cs-CZ" sz="2800" dirty="0" smtClean="0"/>
              <a:t>Kvalita uhlí se posuzuje podle obsahu uhlíku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 smtClean="0"/>
              <a:t>Černé uhlí </a:t>
            </a:r>
            <a:r>
              <a:rPr lang="cs-CZ" sz="2800" dirty="0" smtClean="0"/>
              <a:t>obsahuje  </a:t>
            </a:r>
            <a:r>
              <a:rPr lang="cs-CZ" sz="2800" b="1" dirty="0" smtClean="0"/>
              <a:t>75% </a:t>
            </a:r>
            <a:r>
              <a:rPr lang="cs-CZ" sz="2800" b="1" dirty="0"/>
              <a:t>-</a:t>
            </a:r>
            <a:r>
              <a:rPr lang="cs-CZ" sz="2800" b="1" dirty="0" smtClean="0"/>
              <a:t> 95% uhlíku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 smtClean="0"/>
              <a:t>Hnědé uhlí </a:t>
            </a:r>
            <a:r>
              <a:rPr lang="cs-CZ" sz="2800" dirty="0" smtClean="0"/>
              <a:t>obsahuje  </a:t>
            </a:r>
            <a:r>
              <a:rPr lang="cs-CZ" sz="2800" b="1" dirty="0" smtClean="0"/>
              <a:t>60% </a:t>
            </a:r>
            <a:r>
              <a:rPr lang="cs-CZ" sz="2800" b="1" dirty="0"/>
              <a:t>-</a:t>
            </a:r>
            <a:r>
              <a:rPr lang="cs-CZ" sz="2800" b="1" dirty="0" smtClean="0"/>
              <a:t> 75% uhlíku</a:t>
            </a:r>
            <a:endParaRPr lang="cs-CZ" sz="2800" b="1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u="sng" smtClean="0">
                <a:solidFill>
                  <a:schemeClr val="tx1"/>
                </a:solidFill>
              </a:rPr>
              <a:t>Zpracování a využití uhlí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301752" y="3126452"/>
          <a:ext cx="8503920" cy="3182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323850" y="1557338"/>
            <a:ext cx="8496300" cy="15684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Georgia" pitchFamily="18" charset="0"/>
              <a:buChar char="●"/>
              <a:defRPr/>
            </a:pPr>
            <a:r>
              <a:rPr lang="cs-CZ" sz="2400" dirty="0">
                <a:latin typeface="+mn-lt"/>
                <a:cs typeface="+mn-cs"/>
              </a:rPr>
              <a:t>Většina uhlí shoří </a:t>
            </a:r>
            <a:r>
              <a:rPr lang="cs-CZ" sz="2400" b="1" dirty="0">
                <a:latin typeface="+mn-lt"/>
                <a:cs typeface="+mn-cs"/>
              </a:rPr>
              <a:t>v tepelných elektrárnách, </a:t>
            </a:r>
            <a:r>
              <a:rPr lang="cs-CZ" sz="2400" dirty="0">
                <a:latin typeface="+mn-lt"/>
                <a:cs typeface="+mn-cs"/>
              </a:rPr>
              <a:t>ačkoli je významnou surovinou pro chemický </a:t>
            </a:r>
            <a:r>
              <a:rPr lang="cs-CZ" sz="2400" dirty="0">
                <a:latin typeface="+mn-lt"/>
                <a:cs typeface="+mn-cs"/>
              </a:rPr>
              <a:t>průmysl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Georgia" pitchFamily="18" charset="0"/>
              <a:buChar char="●"/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defRPr/>
            </a:pPr>
            <a:r>
              <a:rPr lang="cs-CZ" sz="2400" u="sng" dirty="0">
                <a:latin typeface="+mn-lt"/>
                <a:cs typeface="+mn-cs"/>
              </a:rPr>
              <a:t>Produkty:</a:t>
            </a:r>
            <a:endParaRPr lang="cs-CZ" sz="2400" u="sng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spojnice 5"/>
          <p:cNvSpPr/>
          <p:nvPr/>
        </p:nvSpPr>
        <p:spPr>
          <a:xfrm>
            <a:off x="1908175" y="4538663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2393950" y="400685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3035300" y="440848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bg1"/>
                </a:solidFill>
              </a:rPr>
              <a:t>Zemní plyn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  <a:ln w="85725" cmpd="tri"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/>
              <a:t>S</a:t>
            </a:r>
            <a:r>
              <a:rPr lang="cs-CZ" b="1" dirty="0" smtClean="0"/>
              <a:t>měs plynných uhlovodíků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Hlavní složkou je </a:t>
            </a:r>
            <a:r>
              <a:rPr lang="cs-CZ" b="1" dirty="0" err="1" smtClean="0"/>
              <a:t>methan</a:t>
            </a:r>
            <a:r>
              <a:rPr lang="cs-CZ" b="1" dirty="0" smtClean="0"/>
              <a:t> až 90% CH</a:t>
            </a:r>
            <a:r>
              <a:rPr lang="cs-CZ" b="1" baseline="-25000" dirty="0" smtClean="0"/>
              <a:t>4</a:t>
            </a:r>
            <a:r>
              <a:rPr lang="cs-CZ" b="1" dirty="0" smtClean="0"/>
              <a:t> </a:t>
            </a:r>
            <a:r>
              <a:rPr lang="cs-CZ" dirty="0" smtClean="0"/>
              <a:t>( další plyny jsou např. propan a butan)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                                    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r>
              <a:rPr lang="cs-CZ" b="1" dirty="0" smtClean="0"/>
              <a:t>Model molekuly </a:t>
            </a:r>
            <a:r>
              <a:rPr lang="cs-CZ" b="1" dirty="0" err="1" smtClean="0"/>
              <a:t>methanu</a:t>
            </a:r>
            <a:endParaRPr lang="cs-CZ" b="1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2051050" y="4149725"/>
            <a:ext cx="1225550" cy="1150938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n>
                <a:solidFill>
                  <a:schemeClr val="bg2">
                    <a:lumMod val="50000"/>
                  </a:schemeClr>
                </a:solidFill>
              </a:ln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2578100" y="485775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Documents and Settings\Jara\Local Settings\Temporary Internet Files\Content.IE5\5HJTMN0Q\MC9003548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2500" y="4292600"/>
            <a:ext cx="1019175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sz="4000" u="sng" smtClean="0">
                <a:solidFill>
                  <a:schemeClr val="tx1"/>
                </a:solidFill>
              </a:rPr>
              <a:t>Využití zemního plynu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552575"/>
            <a:ext cx="8504238" cy="4572000"/>
          </a:xfrm>
          <a:ln w="85725" cmpd="tri"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Využívá se jako palivo v průmyslu a domácnostech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Propan a butan se používají v zapalovačích, přenosných vařičích i k pohonu aut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Jako chemická surovina se používá k výrobě vodíku,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a</a:t>
            </a:r>
            <a:r>
              <a:rPr lang="cs-CZ" dirty="0" smtClean="0"/>
              <a:t>cetylenu a sazí pro gumárenský průmysl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20484" name="Picture 5" descr="C:\Documents and Settings\Jara\Local Settings\Temporary Internet Files\Content.IE5\8ZZCREAG\MC9003401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85063" y="2205038"/>
            <a:ext cx="65405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C:\Documents and Settings\Jara\Local Settings\Temporary Internet Files\Content.IE5\69WMKJ3Y\MC90002447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4994421">
            <a:off x="5573713" y="4826000"/>
            <a:ext cx="14732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bg1"/>
                </a:solidFill>
              </a:rPr>
              <a:t>Ropa</a:t>
            </a:r>
            <a:endParaRPr lang="cs-CZ" sz="4800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752" y="1527048"/>
          <a:ext cx="850392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i\Local Settings\Temporary Internet Files\Content.IE5\OCJQMXP5\MP900433979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/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1182" y="1325660"/>
            <a:ext cx="8784976" cy="534851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softEdge rad="112500"/>
          </a:effectLst>
        </p:spPr>
      </p:pic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sz="4400" u="sng" smtClean="0">
                <a:solidFill>
                  <a:schemeClr val="tx1"/>
                </a:solidFill>
              </a:rPr>
              <a:t>Zpracování ropy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6634" y="1772816"/>
            <a:ext cx="7834072" cy="2016224"/>
          </a:xfrm>
          <a:solidFill>
            <a:schemeClr val="bg1">
              <a:alpha val="55000"/>
            </a:schemeClr>
          </a:solidFill>
          <a:ln/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Ropa se zpracovává </a:t>
            </a:r>
            <a:r>
              <a:rPr lang="cs-CZ" sz="3600" u="sng" dirty="0" smtClean="0"/>
              <a:t>v ropných rafinériích frakční destilací</a:t>
            </a:r>
            <a:endParaRPr lang="cs-CZ" sz="3600" u="sng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3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cs-CZ" sz="4400" u="sng" smtClean="0">
                <a:solidFill>
                  <a:schemeClr val="tx1"/>
                </a:solidFill>
              </a:rPr>
              <a:t>Ropné frakce</a:t>
            </a:r>
          </a:p>
        </p:txBody>
      </p:sp>
      <p:pic>
        <p:nvPicPr>
          <p:cNvPr id="23554" name="Picture 3" descr="C:\Documents and Settings\Mami\Local Settings\Temporary Internet Files\Content.IE5\H8Y5E3ZC\MC90023339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1557338"/>
            <a:ext cx="4219575" cy="467995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87900" y="1628775"/>
            <a:ext cx="4038600" cy="456882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Uhlovodíkové plyny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Benzín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Letecký petrolej, petrolej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Plynové oleje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Mazut</a:t>
            </a:r>
            <a:endParaRPr lang="cs-CZ" sz="24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4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u="sng" smtClean="0">
                <a:solidFill>
                  <a:schemeClr val="tx1"/>
                </a:solidFill>
              </a:rPr>
              <a:t>Zpracování mazutu</a:t>
            </a:r>
          </a:p>
        </p:txBody>
      </p:sp>
      <p:sp>
        <p:nvSpPr>
          <p:cNvPr id="24578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Mazut se zpracovává destilací za sníženého tlaku</a:t>
            </a:r>
          </a:p>
          <a:p>
            <a:r>
              <a:rPr lang="cs-CZ" smtClean="0"/>
              <a:t>Získáme: lehké střední a těžké topné oleje a asfalt</a:t>
            </a:r>
          </a:p>
          <a:p>
            <a:r>
              <a:rPr lang="cs-CZ" smtClean="0"/>
              <a:t>Využití: maziva, topné oleje, povrchy vozovek</a:t>
            </a:r>
          </a:p>
        </p:txBody>
      </p:sp>
      <p:pic>
        <p:nvPicPr>
          <p:cNvPr id="24579" name="Picture 2" descr="C:\Documents and Settings\Mami\Local Settings\Temporary Internet Files\Content.IE5\OP2L6N8H\MC9002289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115888"/>
            <a:ext cx="1820862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5" descr="C:\Documents and Settings\Mami\Local Settings\Temporary Internet Files\Content.IE5\Q8LD47UA\MC9002372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75025" y="3400425"/>
            <a:ext cx="2709863" cy="256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758825"/>
          </a:xfrm>
          <a:solidFill>
            <a:srgbClr val="FFFF00"/>
          </a:solidFill>
          <a:ln w="38100">
            <a:solidFill>
              <a:srgbClr val="C0000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Procvičení</a:t>
            </a:r>
          </a:p>
        </p:txBody>
      </p:sp>
      <p:sp>
        <p:nvSpPr>
          <p:cNvPr id="25602" name="Zástupný symbol pro obsah 3"/>
          <p:cNvSpPr>
            <a:spLocks noGrp="1"/>
          </p:cNvSpPr>
          <p:nvPr>
            <p:ph sz="half" idx="1"/>
          </p:nvPr>
        </p:nvSpPr>
        <p:spPr>
          <a:xfrm>
            <a:off x="301625" y="1371600"/>
            <a:ext cx="4038600" cy="4681538"/>
          </a:xfrm>
        </p:spPr>
        <p:txBody>
          <a:bodyPr/>
          <a:lstStyle/>
          <a:p>
            <a:r>
              <a:rPr lang="cs-CZ" smtClean="0"/>
              <a:t>Vzorec methanu je</a:t>
            </a:r>
          </a:p>
          <a:p>
            <a:endParaRPr lang="cs-CZ" smtClean="0"/>
          </a:p>
          <a:p>
            <a:r>
              <a:rPr lang="cs-CZ" smtClean="0"/>
              <a:t>Motorová nafta se získává</a:t>
            </a:r>
          </a:p>
          <a:p>
            <a:endParaRPr lang="cs-CZ" smtClean="0"/>
          </a:p>
          <a:p>
            <a:r>
              <a:rPr lang="cs-CZ" smtClean="0"/>
              <a:t>Ropa se zpracovává v </a:t>
            </a:r>
          </a:p>
          <a:p>
            <a:endParaRPr lang="cs-CZ" smtClean="0"/>
          </a:p>
          <a:p>
            <a:r>
              <a:rPr lang="cs-CZ" smtClean="0"/>
              <a:t>Metoda se nazývá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538"/>
          </a:xfrm>
        </p:spPr>
        <p:txBody>
          <a:bodyPr/>
          <a:lstStyle/>
          <a:p>
            <a:r>
              <a:rPr lang="cs-CZ" smtClean="0"/>
              <a:t>CH</a:t>
            </a:r>
            <a:r>
              <a:rPr lang="cs-CZ" baseline="-25000" smtClean="0"/>
              <a:t>4</a:t>
            </a:r>
            <a:endParaRPr lang="cs-CZ" smtClean="0"/>
          </a:p>
          <a:p>
            <a:endParaRPr lang="cs-CZ" smtClean="0"/>
          </a:p>
          <a:p>
            <a:r>
              <a:rPr lang="cs-CZ" smtClean="0"/>
              <a:t>Z frakce plynových olejů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Ropných rafinériích</a:t>
            </a:r>
          </a:p>
          <a:p>
            <a:endParaRPr lang="cs-CZ" smtClean="0"/>
          </a:p>
          <a:p>
            <a:r>
              <a:rPr lang="cs-CZ" smtClean="0"/>
              <a:t>Frakční destilace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3"/>
          <p:cNvSpPr>
            <a:spLocks noGrp="1"/>
          </p:cNvSpPr>
          <p:nvPr>
            <p:ph type="ctrTitle"/>
          </p:nvPr>
        </p:nvSpPr>
        <p:spPr>
          <a:xfrm>
            <a:off x="709613" y="260350"/>
            <a:ext cx="7772400" cy="2257425"/>
          </a:xfrm>
        </p:spPr>
        <p:txBody>
          <a:bodyPr/>
          <a:lstStyle/>
          <a:p>
            <a:r>
              <a:rPr lang="cs-CZ" sz="2000" smtClean="0"/>
              <a:t>Zdroje : obrázky na snímcích 8, 11, 12 a fotografie na snímku 10 jsou z galerie </a:t>
            </a:r>
            <a:r>
              <a:rPr lang="cs-CZ" sz="2000" smtClean="0">
                <a:hlinkClick r:id="rId2"/>
              </a:rPr>
              <a:t>www.Office.</a:t>
            </a:r>
            <a:r>
              <a:rPr lang="cs-CZ" sz="2000" smtClean="0">
                <a:latin typeface="Arial" charset="0"/>
                <a:hlinkClick r:id="rId2"/>
              </a:rPr>
              <a:t>microsoft.</a:t>
            </a:r>
            <a:r>
              <a:rPr lang="cs-CZ" sz="2000" smtClean="0">
                <a:hlinkClick r:id="rId2"/>
              </a:rPr>
              <a:t>com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obrázek na snímku 7 – vlastní</a:t>
            </a:r>
            <a:br>
              <a:rPr lang="cs-CZ" sz="2000" smtClean="0"/>
            </a:br>
            <a:r>
              <a:rPr lang="cs-CZ" sz="2000" smtClean="0"/>
              <a:t>BENEŠ, Pavel; PUMPR, Václav; BANÝR, Jiří. </a:t>
            </a:r>
            <a:r>
              <a:rPr lang="cs-CZ" sz="2000" i="1" smtClean="0"/>
              <a:t>Základy praktické chemie</a:t>
            </a:r>
            <a:r>
              <a:rPr lang="cs-CZ" sz="2000" smtClean="0"/>
              <a:t>. 2. Praha : Fortuna, 2003. 71 s. ISBN 80-7168-880-0.</a:t>
            </a:r>
            <a:br>
              <a:rPr lang="cs-CZ" sz="2000" smtClean="0"/>
            </a:br>
            <a:r>
              <a:rPr lang="cs-CZ" sz="2000" smtClean="0"/>
              <a:t>citováno:18.12.2011</a:t>
            </a:r>
            <a:br>
              <a:rPr lang="cs-CZ" sz="2000" smtClean="0"/>
            </a:br>
            <a:endParaRPr lang="cs-CZ" sz="2000" smtClean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38313" y="501332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316</Words>
  <Application>Microsoft Office PowerPoint</Application>
  <PresentationFormat>On-screen Show (4:3)</PresentationFormat>
  <Paragraphs>72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14</vt:i4>
      </vt:variant>
    </vt:vector>
  </HeadingPairs>
  <TitlesOfParts>
    <vt:vector size="31" baseType="lpstr">
      <vt:lpstr>Georgia</vt:lpstr>
      <vt:lpstr>Arial</vt:lpstr>
      <vt:lpstr>Wingdings 2</vt:lpstr>
      <vt:lpstr>Wingdings</vt:lpstr>
      <vt:lpstr>Calibri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Název školy: ZŠ Varnsdorf, Edisonova 2821, okres Děčín, příspěvková organizace Člověk a příroda, Chemie, Zdroje energie, Fosilní paliva Autor: Ing Světlana Hřibalová Název a číslo materiálu: VY­_52_INOVACE_18/III.SADA </vt:lpstr>
      <vt:lpstr>Zdroje energie</vt:lpstr>
      <vt:lpstr>Fosilní paliva</vt:lpstr>
      <vt:lpstr>Uhlí</vt:lpstr>
      <vt:lpstr>Složení uhlí</vt:lpstr>
      <vt:lpstr>Zpracování a využití uhlí</vt:lpstr>
      <vt:lpstr>Zemní plyn</vt:lpstr>
      <vt:lpstr>Využití zemního plynu</vt:lpstr>
      <vt:lpstr>Ropa</vt:lpstr>
      <vt:lpstr>Zpracování ropy</vt:lpstr>
      <vt:lpstr>Ropné frakce</vt:lpstr>
      <vt:lpstr>Zpracování mazutu</vt:lpstr>
      <vt:lpstr>Procvičení</vt:lpstr>
      <vt:lpstr>Zdroje : obrázky na snímcích 8, 11, 12 a fotografie na snímku 10 jsou z galerie www.Office.microsoft.com obrázek na snímku 7 – vlastní BENEŠ, Pavel; PUMPR, Václav; BANÝR, Jiří. Základy praktické chemie. 2. Praha : Fortuna, 2003. 71 s. ISBN 80-7168-880-0. citováno:18.12.2011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energie</dc:title>
  <dc:creator>Mami</dc:creator>
  <cp:lastModifiedBy>DUM</cp:lastModifiedBy>
  <cp:revision>22</cp:revision>
  <dcterms:created xsi:type="dcterms:W3CDTF">2011-12-11T17:23:09Z</dcterms:created>
  <dcterms:modified xsi:type="dcterms:W3CDTF">2012-05-16T15:42:36Z</dcterms:modified>
</cp:coreProperties>
</file>