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232C3B-97ED-4A92-A781-48B1CF1F4308}" type="doc">
      <dgm:prSet loTypeId="urn:microsoft.com/office/officeart/2005/8/layout/hList7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5FC7DE00-C82E-480F-98BC-DA4D17206AE5}">
      <dgm:prSet/>
      <dgm:spPr>
        <a:solidFill>
          <a:schemeClr val="bg2">
            <a:lumMod val="25000"/>
          </a:schemeClr>
        </a:solidFill>
      </dgm:spPr>
      <dgm:t>
        <a:bodyPr/>
        <a:lstStyle/>
        <a:p>
          <a:r>
            <a:rPr lang="cs-CZ" u="sng" dirty="0" smtClean="0"/>
            <a:t>Uhlovodíky</a:t>
          </a:r>
          <a:r>
            <a:rPr lang="cs-CZ" dirty="0" smtClean="0"/>
            <a:t>- skládají se pouze z uhlíku a vodíku</a:t>
          </a:r>
          <a:endParaRPr lang="cs-CZ" dirty="0"/>
        </a:p>
      </dgm:t>
    </dgm:pt>
    <dgm:pt modelId="{AA0A8CA9-1151-4BC6-8864-FA3290CAF78B}" type="parTrans" cxnId="{234EFCBD-C502-431B-A431-973402A6C090}">
      <dgm:prSet/>
      <dgm:spPr/>
      <dgm:t>
        <a:bodyPr/>
        <a:lstStyle/>
        <a:p>
          <a:endParaRPr lang="cs-CZ"/>
        </a:p>
      </dgm:t>
    </dgm:pt>
    <dgm:pt modelId="{F914325E-6DC0-4CE6-8686-01B15BFF0EFC}" type="sibTrans" cxnId="{234EFCBD-C502-431B-A431-973402A6C090}">
      <dgm:prSet/>
      <dgm:spPr/>
      <dgm:t>
        <a:bodyPr/>
        <a:lstStyle/>
        <a:p>
          <a:endParaRPr lang="cs-CZ"/>
        </a:p>
      </dgm:t>
    </dgm:pt>
    <dgm:pt modelId="{9974AA67-DD9D-4208-AA65-6170F73B6C35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cs-CZ" u="sng" dirty="0" smtClean="0"/>
            <a:t>Deriváty uhlovodíků </a:t>
          </a:r>
          <a:r>
            <a:rPr lang="cs-CZ" dirty="0" smtClean="0"/>
            <a:t>– jeden nebo více vodíků je nahrazeno jiným prvkem nebo skupinou prvků</a:t>
          </a:r>
          <a:endParaRPr lang="cs-CZ" dirty="0"/>
        </a:p>
      </dgm:t>
    </dgm:pt>
    <dgm:pt modelId="{82F8D6E8-917D-4982-9DA1-08FE7431ACFE}" type="parTrans" cxnId="{E5B7731A-238F-4A12-AFD1-A7B7045D3AA8}">
      <dgm:prSet/>
      <dgm:spPr/>
      <dgm:t>
        <a:bodyPr/>
        <a:lstStyle/>
        <a:p>
          <a:endParaRPr lang="cs-CZ"/>
        </a:p>
      </dgm:t>
    </dgm:pt>
    <dgm:pt modelId="{AF35D84C-79D1-4FEE-9602-696736609BA0}" type="sibTrans" cxnId="{E5B7731A-238F-4A12-AFD1-A7B7045D3AA8}">
      <dgm:prSet/>
      <dgm:spPr/>
      <dgm:t>
        <a:bodyPr/>
        <a:lstStyle/>
        <a:p>
          <a:endParaRPr lang="cs-CZ"/>
        </a:p>
      </dgm:t>
    </dgm:pt>
    <dgm:pt modelId="{A50D04F4-8816-4E87-97C9-6E8FA77A1B48}" type="pres">
      <dgm:prSet presAssocID="{68232C3B-97ED-4A92-A781-48B1CF1F430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AD494F5-4D8D-4866-BA00-FD9671916650}" type="pres">
      <dgm:prSet presAssocID="{68232C3B-97ED-4A92-A781-48B1CF1F4308}" presName="fgShape" presStyleLbl="fgShp" presStyleIdx="0" presStyleCnt="1"/>
      <dgm:spPr/>
    </dgm:pt>
    <dgm:pt modelId="{42EA8E1E-4901-4B07-9C3D-A043D1D653C4}" type="pres">
      <dgm:prSet presAssocID="{68232C3B-97ED-4A92-A781-48B1CF1F4308}" presName="linComp" presStyleCnt="0"/>
      <dgm:spPr/>
    </dgm:pt>
    <dgm:pt modelId="{55836952-5C29-4EBF-9F8A-637E81B9081D}" type="pres">
      <dgm:prSet presAssocID="{5FC7DE00-C82E-480F-98BC-DA4D17206AE5}" presName="compNode" presStyleCnt="0"/>
      <dgm:spPr/>
    </dgm:pt>
    <dgm:pt modelId="{15682F00-9C08-49BF-9627-08DF09AA3DAD}" type="pres">
      <dgm:prSet presAssocID="{5FC7DE00-C82E-480F-98BC-DA4D17206AE5}" presName="bkgdShape" presStyleLbl="node1" presStyleIdx="0" presStyleCnt="2"/>
      <dgm:spPr/>
      <dgm:t>
        <a:bodyPr/>
        <a:lstStyle/>
        <a:p>
          <a:endParaRPr lang="cs-CZ"/>
        </a:p>
      </dgm:t>
    </dgm:pt>
    <dgm:pt modelId="{F7D465F8-17BF-48DB-9524-D2237D7AD53E}" type="pres">
      <dgm:prSet presAssocID="{5FC7DE00-C82E-480F-98BC-DA4D17206AE5}" presName="node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D31F37-F9C7-412B-B1B5-11E30F6E33DE}" type="pres">
      <dgm:prSet presAssocID="{5FC7DE00-C82E-480F-98BC-DA4D17206AE5}" presName="invisiNode" presStyleLbl="node1" presStyleIdx="0" presStyleCnt="2"/>
      <dgm:spPr/>
    </dgm:pt>
    <dgm:pt modelId="{A68B4B93-762E-4ECE-AE54-85D927C97F04}" type="pres">
      <dgm:prSet presAssocID="{5FC7DE00-C82E-480F-98BC-DA4D17206AE5}" presName="imagNode" presStyleLbl="fgImgPlace1" presStyleIdx="0" presStyleCnt="2" custScaleX="172317" custScaleY="113129" custLinFactNeighborX="-2891" custLinFactNeighborY="883"/>
      <dgm:spPr/>
    </dgm:pt>
    <dgm:pt modelId="{99055471-FF79-4685-B76B-92A8FC3059D4}" type="pres">
      <dgm:prSet presAssocID="{F914325E-6DC0-4CE6-8686-01B15BFF0EF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720A5A5-B269-4303-A346-C42F4F1114CA}" type="pres">
      <dgm:prSet presAssocID="{9974AA67-DD9D-4208-AA65-6170F73B6C35}" presName="compNode" presStyleCnt="0"/>
      <dgm:spPr/>
    </dgm:pt>
    <dgm:pt modelId="{66DBE6AE-5870-47C8-AFB8-986433830B17}" type="pres">
      <dgm:prSet presAssocID="{9974AA67-DD9D-4208-AA65-6170F73B6C35}" presName="bkgdShape" presStyleLbl="node1" presStyleIdx="1" presStyleCnt="2"/>
      <dgm:spPr/>
      <dgm:t>
        <a:bodyPr/>
        <a:lstStyle/>
        <a:p>
          <a:endParaRPr lang="cs-CZ"/>
        </a:p>
      </dgm:t>
    </dgm:pt>
    <dgm:pt modelId="{9DB4D4CE-0763-4D61-B16A-0E6B9276F88C}" type="pres">
      <dgm:prSet presAssocID="{9974AA67-DD9D-4208-AA65-6170F73B6C35}" presName="node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C5174D-CBE3-4D08-9564-9583A815947C}" type="pres">
      <dgm:prSet presAssocID="{9974AA67-DD9D-4208-AA65-6170F73B6C35}" presName="invisiNode" presStyleLbl="node1" presStyleIdx="1" presStyleCnt="2"/>
      <dgm:spPr/>
    </dgm:pt>
    <dgm:pt modelId="{FDC45514-C6F9-4A9C-A8B3-DD82CFC056F7}" type="pres">
      <dgm:prSet presAssocID="{9974AA67-DD9D-4208-AA65-6170F73B6C35}" presName="imagNode" presStyleLbl="fgImgPlace1" presStyleIdx="1" presStyleCnt="2" custScaleX="168335" custScaleY="109335" custLinFactNeighborX="-1685" custLinFactNeighborY="-2847"/>
      <dgm:spPr/>
    </dgm:pt>
  </dgm:ptLst>
  <dgm:cxnLst>
    <dgm:cxn modelId="{E40B0117-897C-4A4B-87C4-E6DE85F62A1B}" type="presOf" srcId="{5FC7DE00-C82E-480F-98BC-DA4D17206AE5}" destId="{F7D465F8-17BF-48DB-9524-D2237D7AD53E}" srcOrd="1" destOrd="0" presId="urn:microsoft.com/office/officeart/2005/8/layout/hList7"/>
    <dgm:cxn modelId="{4CBB015D-BE78-412F-BF58-DEF44D0E0906}" type="presOf" srcId="{9974AA67-DD9D-4208-AA65-6170F73B6C35}" destId="{66DBE6AE-5870-47C8-AFB8-986433830B17}" srcOrd="0" destOrd="0" presId="urn:microsoft.com/office/officeart/2005/8/layout/hList7"/>
    <dgm:cxn modelId="{E5B7731A-238F-4A12-AFD1-A7B7045D3AA8}" srcId="{68232C3B-97ED-4A92-A781-48B1CF1F4308}" destId="{9974AA67-DD9D-4208-AA65-6170F73B6C35}" srcOrd="1" destOrd="0" parTransId="{82F8D6E8-917D-4982-9DA1-08FE7431ACFE}" sibTransId="{AF35D84C-79D1-4FEE-9602-696736609BA0}"/>
    <dgm:cxn modelId="{985B3F1F-B516-4435-B514-6DBA76C464A0}" type="presOf" srcId="{68232C3B-97ED-4A92-A781-48B1CF1F4308}" destId="{A50D04F4-8816-4E87-97C9-6E8FA77A1B48}" srcOrd="0" destOrd="0" presId="urn:microsoft.com/office/officeart/2005/8/layout/hList7"/>
    <dgm:cxn modelId="{EF9FAF2E-94E7-4CDE-8AB9-78DAB133D61E}" type="presOf" srcId="{5FC7DE00-C82E-480F-98BC-DA4D17206AE5}" destId="{15682F00-9C08-49BF-9627-08DF09AA3DAD}" srcOrd="0" destOrd="0" presId="urn:microsoft.com/office/officeart/2005/8/layout/hList7"/>
    <dgm:cxn modelId="{BC8EBB00-ACA4-4665-AD97-F186C012C486}" type="presOf" srcId="{9974AA67-DD9D-4208-AA65-6170F73B6C35}" destId="{9DB4D4CE-0763-4D61-B16A-0E6B9276F88C}" srcOrd="1" destOrd="0" presId="urn:microsoft.com/office/officeart/2005/8/layout/hList7"/>
    <dgm:cxn modelId="{168DC7F6-C351-4BE2-A10E-7BE32EB0077F}" type="presOf" srcId="{F914325E-6DC0-4CE6-8686-01B15BFF0EFC}" destId="{99055471-FF79-4685-B76B-92A8FC3059D4}" srcOrd="0" destOrd="0" presId="urn:microsoft.com/office/officeart/2005/8/layout/hList7"/>
    <dgm:cxn modelId="{234EFCBD-C502-431B-A431-973402A6C090}" srcId="{68232C3B-97ED-4A92-A781-48B1CF1F4308}" destId="{5FC7DE00-C82E-480F-98BC-DA4D17206AE5}" srcOrd="0" destOrd="0" parTransId="{AA0A8CA9-1151-4BC6-8864-FA3290CAF78B}" sibTransId="{F914325E-6DC0-4CE6-8686-01B15BFF0EFC}"/>
    <dgm:cxn modelId="{2AC5A238-A592-4B0D-A0D4-DDAFF1210B5E}" type="presParOf" srcId="{A50D04F4-8816-4E87-97C9-6E8FA77A1B48}" destId="{1AD494F5-4D8D-4866-BA00-FD9671916650}" srcOrd="0" destOrd="0" presId="urn:microsoft.com/office/officeart/2005/8/layout/hList7"/>
    <dgm:cxn modelId="{39184E22-E457-4EEB-94A5-468D43525A55}" type="presParOf" srcId="{A50D04F4-8816-4E87-97C9-6E8FA77A1B48}" destId="{42EA8E1E-4901-4B07-9C3D-A043D1D653C4}" srcOrd="1" destOrd="0" presId="urn:microsoft.com/office/officeart/2005/8/layout/hList7"/>
    <dgm:cxn modelId="{CC782AB6-3D41-4FE5-8278-6A5AED95498B}" type="presParOf" srcId="{42EA8E1E-4901-4B07-9C3D-A043D1D653C4}" destId="{55836952-5C29-4EBF-9F8A-637E81B9081D}" srcOrd="0" destOrd="0" presId="urn:microsoft.com/office/officeart/2005/8/layout/hList7"/>
    <dgm:cxn modelId="{093B800A-DEAA-4A6F-A486-5D0129F96A32}" type="presParOf" srcId="{55836952-5C29-4EBF-9F8A-637E81B9081D}" destId="{15682F00-9C08-49BF-9627-08DF09AA3DAD}" srcOrd="0" destOrd="0" presId="urn:microsoft.com/office/officeart/2005/8/layout/hList7"/>
    <dgm:cxn modelId="{64D8C636-0945-4685-9789-7A410EA06470}" type="presParOf" srcId="{55836952-5C29-4EBF-9F8A-637E81B9081D}" destId="{F7D465F8-17BF-48DB-9524-D2237D7AD53E}" srcOrd="1" destOrd="0" presId="urn:microsoft.com/office/officeart/2005/8/layout/hList7"/>
    <dgm:cxn modelId="{BE6769A2-CF9A-4068-9156-E46CBCA9A75B}" type="presParOf" srcId="{55836952-5C29-4EBF-9F8A-637E81B9081D}" destId="{5CD31F37-F9C7-412B-B1B5-11E30F6E33DE}" srcOrd="2" destOrd="0" presId="urn:microsoft.com/office/officeart/2005/8/layout/hList7"/>
    <dgm:cxn modelId="{B3BAA413-E251-4A9D-8F40-B377E53D25CB}" type="presParOf" srcId="{55836952-5C29-4EBF-9F8A-637E81B9081D}" destId="{A68B4B93-762E-4ECE-AE54-85D927C97F04}" srcOrd="3" destOrd="0" presId="urn:microsoft.com/office/officeart/2005/8/layout/hList7"/>
    <dgm:cxn modelId="{C64A28A8-B57A-44CA-9C17-0FA5AFFC347C}" type="presParOf" srcId="{42EA8E1E-4901-4B07-9C3D-A043D1D653C4}" destId="{99055471-FF79-4685-B76B-92A8FC3059D4}" srcOrd="1" destOrd="0" presId="urn:microsoft.com/office/officeart/2005/8/layout/hList7"/>
    <dgm:cxn modelId="{F03BC64D-4135-4565-B8BD-494420809BC3}" type="presParOf" srcId="{42EA8E1E-4901-4B07-9C3D-A043D1D653C4}" destId="{5720A5A5-B269-4303-A346-C42F4F1114CA}" srcOrd="2" destOrd="0" presId="urn:microsoft.com/office/officeart/2005/8/layout/hList7"/>
    <dgm:cxn modelId="{A07EDAED-3CB6-4426-BD6A-EF29284E32A1}" type="presParOf" srcId="{5720A5A5-B269-4303-A346-C42F4F1114CA}" destId="{66DBE6AE-5870-47C8-AFB8-986433830B17}" srcOrd="0" destOrd="0" presId="urn:microsoft.com/office/officeart/2005/8/layout/hList7"/>
    <dgm:cxn modelId="{21FBCF22-675F-49CE-B1BE-179ECF9A4F0A}" type="presParOf" srcId="{5720A5A5-B269-4303-A346-C42F4F1114CA}" destId="{9DB4D4CE-0763-4D61-B16A-0E6B9276F88C}" srcOrd="1" destOrd="0" presId="urn:microsoft.com/office/officeart/2005/8/layout/hList7"/>
    <dgm:cxn modelId="{C95AD0AD-87EF-411F-9AC9-3B1C13658EF3}" type="presParOf" srcId="{5720A5A5-B269-4303-A346-C42F4F1114CA}" destId="{CFC5174D-CBE3-4D08-9564-9583A815947C}" srcOrd="2" destOrd="0" presId="urn:microsoft.com/office/officeart/2005/8/layout/hList7"/>
    <dgm:cxn modelId="{6E8BE7A1-A2AD-4FB5-8A44-2EDE99018937}" type="presParOf" srcId="{5720A5A5-B269-4303-A346-C42F4F1114CA}" destId="{FDC45514-C6F9-4A9C-A8B3-DD82CFC056F7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D47B5B-8F12-4204-BCDA-CAFC26FAD23B}" type="doc">
      <dgm:prSet loTypeId="urn:microsoft.com/office/officeart/2008/layout/HorizontalMultiLevelHierarchy" loCatId="hierarchy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FB89A2F2-FA5A-4351-936B-5104D052C1DD}">
      <dgm:prSet phldrT="[Text]" custT="1"/>
      <dgm:spPr/>
      <dgm:t>
        <a:bodyPr/>
        <a:lstStyle/>
        <a:p>
          <a:r>
            <a:rPr lang="cs-CZ" sz="5400" dirty="0" smtClean="0"/>
            <a:t>uhlovodíky</a:t>
          </a:r>
          <a:endParaRPr lang="cs-CZ" sz="5400" dirty="0"/>
        </a:p>
      </dgm:t>
    </dgm:pt>
    <dgm:pt modelId="{02386503-5981-40E3-88DD-676608916E72}" type="parTrans" cxnId="{F5FD8659-22AC-4506-BCAF-11213420A566}">
      <dgm:prSet/>
      <dgm:spPr/>
      <dgm:t>
        <a:bodyPr/>
        <a:lstStyle/>
        <a:p>
          <a:endParaRPr lang="cs-CZ"/>
        </a:p>
      </dgm:t>
    </dgm:pt>
    <dgm:pt modelId="{7A80F59B-3EFD-45EE-8EF1-5DFB7E4CD7C2}" type="sibTrans" cxnId="{F5FD8659-22AC-4506-BCAF-11213420A566}">
      <dgm:prSet/>
      <dgm:spPr/>
      <dgm:t>
        <a:bodyPr/>
        <a:lstStyle/>
        <a:p>
          <a:endParaRPr lang="cs-CZ"/>
        </a:p>
      </dgm:t>
    </dgm:pt>
    <dgm:pt modelId="{AB804D55-CA85-4140-83BA-02B9A5862924}">
      <dgm:prSet phldrT="[Text]" custT="1"/>
      <dgm:spPr/>
      <dgm:t>
        <a:bodyPr/>
        <a:lstStyle/>
        <a:p>
          <a:r>
            <a:rPr lang="cs-CZ" sz="3200" dirty="0" smtClean="0"/>
            <a:t>alkany</a:t>
          </a:r>
          <a:endParaRPr lang="cs-CZ" sz="3200" dirty="0"/>
        </a:p>
      </dgm:t>
    </dgm:pt>
    <dgm:pt modelId="{0664DF15-AD12-4655-9DA2-C96587E2DA67}" type="parTrans" cxnId="{C64B9E72-93F6-4001-BF26-723D5497AE02}">
      <dgm:prSet/>
      <dgm:spPr/>
      <dgm:t>
        <a:bodyPr/>
        <a:lstStyle/>
        <a:p>
          <a:endParaRPr lang="cs-CZ"/>
        </a:p>
      </dgm:t>
    </dgm:pt>
    <dgm:pt modelId="{7B20A779-F0BD-4AFE-8AFD-2DB831721597}" type="sibTrans" cxnId="{C64B9E72-93F6-4001-BF26-723D5497AE02}">
      <dgm:prSet/>
      <dgm:spPr/>
      <dgm:t>
        <a:bodyPr/>
        <a:lstStyle/>
        <a:p>
          <a:endParaRPr lang="cs-CZ"/>
        </a:p>
      </dgm:t>
    </dgm:pt>
    <dgm:pt modelId="{917ED129-4A2A-4997-AA1B-1CAD009C5643}">
      <dgm:prSet phldrT="[Text]" custT="1"/>
      <dgm:spPr/>
      <dgm:t>
        <a:bodyPr/>
        <a:lstStyle/>
        <a:p>
          <a:r>
            <a:rPr lang="cs-CZ" sz="3200" dirty="0" err="1" smtClean="0"/>
            <a:t>alkadieny</a:t>
          </a:r>
          <a:endParaRPr lang="cs-CZ" sz="3200" dirty="0"/>
        </a:p>
      </dgm:t>
    </dgm:pt>
    <dgm:pt modelId="{BF7334AB-BA2A-4C31-9F64-A63B3808A9C5}" type="parTrans" cxnId="{26BBB74A-81CB-4967-9D0C-042FE3005D85}">
      <dgm:prSet/>
      <dgm:spPr/>
      <dgm:t>
        <a:bodyPr/>
        <a:lstStyle/>
        <a:p>
          <a:endParaRPr lang="cs-CZ"/>
        </a:p>
      </dgm:t>
    </dgm:pt>
    <dgm:pt modelId="{AF45296C-62BA-4A1A-829D-5B0E01DCF84E}" type="sibTrans" cxnId="{26BBB74A-81CB-4967-9D0C-042FE3005D85}">
      <dgm:prSet/>
      <dgm:spPr/>
      <dgm:t>
        <a:bodyPr/>
        <a:lstStyle/>
        <a:p>
          <a:endParaRPr lang="cs-CZ"/>
        </a:p>
      </dgm:t>
    </dgm:pt>
    <dgm:pt modelId="{D8887213-3796-4B32-B321-336E0B8C03C6}">
      <dgm:prSet phldrT="[Text]"/>
      <dgm:spPr/>
      <dgm:t>
        <a:bodyPr/>
        <a:lstStyle/>
        <a:p>
          <a:r>
            <a:rPr lang="cs-CZ" dirty="0" smtClean="0"/>
            <a:t>aromatické uhlovodíky</a:t>
          </a:r>
          <a:endParaRPr lang="cs-CZ" dirty="0"/>
        </a:p>
      </dgm:t>
    </dgm:pt>
    <dgm:pt modelId="{508851FB-2F03-4814-9626-EC2AE9951B64}" type="parTrans" cxnId="{C506AE96-A902-4447-B209-37AEFBB3F14E}">
      <dgm:prSet/>
      <dgm:spPr/>
      <dgm:t>
        <a:bodyPr/>
        <a:lstStyle/>
        <a:p>
          <a:endParaRPr lang="cs-CZ"/>
        </a:p>
      </dgm:t>
    </dgm:pt>
    <dgm:pt modelId="{48035764-EB87-4422-8706-9DAEDC137D00}" type="sibTrans" cxnId="{C506AE96-A902-4447-B209-37AEFBB3F14E}">
      <dgm:prSet/>
      <dgm:spPr/>
      <dgm:t>
        <a:bodyPr/>
        <a:lstStyle/>
        <a:p>
          <a:endParaRPr lang="cs-CZ"/>
        </a:p>
      </dgm:t>
    </dgm:pt>
    <dgm:pt modelId="{F8493FF4-D746-4EC1-8CB5-ACA09A6FB47E}">
      <dgm:prSet phldrT="[Text]" custT="1"/>
      <dgm:spPr/>
      <dgm:t>
        <a:bodyPr/>
        <a:lstStyle/>
        <a:p>
          <a:r>
            <a:rPr lang="cs-CZ" sz="3200" dirty="0" smtClean="0"/>
            <a:t>alkiny</a:t>
          </a:r>
          <a:endParaRPr lang="cs-CZ" sz="3200" dirty="0"/>
        </a:p>
      </dgm:t>
    </dgm:pt>
    <dgm:pt modelId="{AFAC7545-3847-4196-B89D-667ADC49C1F3}" type="parTrans" cxnId="{CC646D0B-5E9A-4091-B2A1-5969F3D3DC94}">
      <dgm:prSet/>
      <dgm:spPr/>
      <dgm:t>
        <a:bodyPr/>
        <a:lstStyle/>
        <a:p>
          <a:endParaRPr lang="cs-CZ"/>
        </a:p>
      </dgm:t>
    </dgm:pt>
    <dgm:pt modelId="{5505F3C4-3313-4B5B-9839-41E690A01110}" type="sibTrans" cxnId="{CC646D0B-5E9A-4091-B2A1-5969F3D3DC94}">
      <dgm:prSet/>
      <dgm:spPr/>
      <dgm:t>
        <a:bodyPr/>
        <a:lstStyle/>
        <a:p>
          <a:endParaRPr lang="cs-CZ"/>
        </a:p>
      </dgm:t>
    </dgm:pt>
    <dgm:pt modelId="{98D7C8B5-A26F-4630-91E8-9DFD87E88044}">
      <dgm:prSet phldrT="[Text]" custT="1"/>
      <dgm:spPr/>
      <dgm:t>
        <a:bodyPr/>
        <a:lstStyle/>
        <a:p>
          <a:r>
            <a:rPr lang="cs-CZ" sz="3200" dirty="0" smtClean="0"/>
            <a:t>alkeny</a:t>
          </a:r>
          <a:endParaRPr lang="cs-CZ" sz="3200" dirty="0"/>
        </a:p>
      </dgm:t>
    </dgm:pt>
    <dgm:pt modelId="{1F373E1E-93CF-4783-A97E-34DD68373400}" type="parTrans" cxnId="{A2AF2CAB-80EA-4F56-ADE7-BDEB6936F545}">
      <dgm:prSet/>
      <dgm:spPr/>
      <dgm:t>
        <a:bodyPr/>
        <a:lstStyle/>
        <a:p>
          <a:endParaRPr lang="cs-CZ"/>
        </a:p>
      </dgm:t>
    </dgm:pt>
    <dgm:pt modelId="{50861D88-22A8-41FC-82F6-65B25665AB7D}" type="sibTrans" cxnId="{A2AF2CAB-80EA-4F56-ADE7-BDEB6936F545}">
      <dgm:prSet/>
      <dgm:spPr/>
      <dgm:t>
        <a:bodyPr/>
        <a:lstStyle/>
        <a:p>
          <a:endParaRPr lang="cs-CZ"/>
        </a:p>
      </dgm:t>
    </dgm:pt>
    <dgm:pt modelId="{5C0C0FDE-BBA8-490A-AEE6-F17B67023F90}">
      <dgm:prSet phldrT="[Text]" custT="1"/>
      <dgm:spPr/>
      <dgm:t>
        <a:bodyPr/>
        <a:lstStyle/>
        <a:p>
          <a:r>
            <a:rPr lang="cs-CZ" sz="3200" dirty="0" smtClean="0"/>
            <a:t>cykloalkany</a:t>
          </a:r>
          <a:endParaRPr lang="cs-CZ" sz="3200" dirty="0"/>
        </a:p>
      </dgm:t>
    </dgm:pt>
    <dgm:pt modelId="{B1B81C84-B819-4BC4-BD43-0F8FB7331014}" type="parTrans" cxnId="{73CAA171-B3D4-457B-A9AF-3FAFA3C21DC7}">
      <dgm:prSet/>
      <dgm:spPr/>
      <dgm:t>
        <a:bodyPr/>
        <a:lstStyle/>
        <a:p>
          <a:endParaRPr lang="cs-CZ"/>
        </a:p>
      </dgm:t>
    </dgm:pt>
    <dgm:pt modelId="{2A0C210D-2D75-456E-9506-BFAEC253A17B}" type="sibTrans" cxnId="{73CAA171-B3D4-457B-A9AF-3FAFA3C21DC7}">
      <dgm:prSet/>
      <dgm:spPr/>
      <dgm:t>
        <a:bodyPr/>
        <a:lstStyle/>
        <a:p>
          <a:endParaRPr lang="cs-CZ"/>
        </a:p>
      </dgm:t>
    </dgm:pt>
    <dgm:pt modelId="{F7C2D40E-4869-403E-8548-43B3C5F1BD1B}" type="pres">
      <dgm:prSet presAssocID="{70D47B5B-8F12-4204-BCDA-CAFC26FAD23B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10AEE3-F620-4C6B-B200-55D22FC694F3}" type="pres">
      <dgm:prSet presAssocID="{FB89A2F2-FA5A-4351-936B-5104D052C1DD}" presName="root1" presStyleCnt="0"/>
      <dgm:spPr/>
    </dgm:pt>
    <dgm:pt modelId="{50257090-5F77-456F-8F1D-395F61647AFE}" type="pres">
      <dgm:prSet presAssocID="{FB89A2F2-FA5A-4351-936B-5104D052C1DD}" presName="LevelOneTextNode" presStyleLbl="node0" presStyleIdx="0" presStyleCnt="1" custScaleY="132433" custLinFactX="-18374" custLinFactNeighborX="-100000" custLinFactNeighborY="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256D3C3-E5A1-471A-A50F-AFC8CA2B00C8}" type="pres">
      <dgm:prSet presAssocID="{FB89A2F2-FA5A-4351-936B-5104D052C1DD}" presName="level2hierChild" presStyleCnt="0"/>
      <dgm:spPr/>
    </dgm:pt>
    <dgm:pt modelId="{2ADC994E-6CD1-41EF-BDD2-44FF0E93B9E0}" type="pres">
      <dgm:prSet presAssocID="{0664DF15-AD12-4655-9DA2-C96587E2DA67}" presName="conn2-1" presStyleLbl="parChTrans1D2" presStyleIdx="0" presStyleCnt="6"/>
      <dgm:spPr/>
      <dgm:t>
        <a:bodyPr/>
        <a:lstStyle/>
        <a:p>
          <a:endParaRPr lang="cs-CZ"/>
        </a:p>
      </dgm:t>
    </dgm:pt>
    <dgm:pt modelId="{D06184AD-12CA-426F-993B-FE219CD5ED6C}" type="pres">
      <dgm:prSet presAssocID="{0664DF15-AD12-4655-9DA2-C96587E2DA67}" presName="connTx" presStyleLbl="parChTrans1D2" presStyleIdx="0" presStyleCnt="6"/>
      <dgm:spPr/>
      <dgm:t>
        <a:bodyPr/>
        <a:lstStyle/>
        <a:p>
          <a:endParaRPr lang="cs-CZ"/>
        </a:p>
      </dgm:t>
    </dgm:pt>
    <dgm:pt modelId="{C12814D5-3F0B-45AD-BEAE-8589B8B534D5}" type="pres">
      <dgm:prSet presAssocID="{AB804D55-CA85-4140-83BA-02B9A5862924}" presName="root2" presStyleCnt="0"/>
      <dgm:spPr/>
    </dgm:pt>
    <dgm:pt modelId="{F6A5F226-B9E9-4F3A-884C-12E507B6DBA2}" type="pres">
      <dgm:prSet presAssocID="{AB804D55-CA85-4140-83BA-02B9A5862924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8D254C-88BA-4DB1-8C1D-A3BFC04F35D7}" type="pres">
      <dgm:prSet presAssocID="{AB804D55-CA85-4140-83BA-02B9A5862924}" presName="level3hierChild" presStyleCnt="0"/>
      <dgm:spPr/>
    </dgm:pt>
    <dgm:pt modelId="{D2FB93DE-BA85-4D17-BC79-476CCFF86F3B}" type="pres">
      <dgm:prSet presAssocID="{1F373E1E-93CF-4783-A97E-34DD68373400}" presName="conn2-1" presStyleLbl="parChTrans1D2" presStyleIdx="1" presStyleCnt="6"/>
      <dgm:spPr/>
      <dgm:t>
        <a:bodyPr/>
        <a:lstStyle/>
        <a:p>
          <a:endParaRPr lang="cs-CZ"/>
        </a:p>
      </dgm:t>
    </dgm:pt>
    <dgm:pt modelId="{153EF58E-AE05-4C3E-89F2-4FE7CAAF9A09}" type="pres">
      <dgm:prSet presAssocID="{1F373E1E-93CF-4783-A97E-34DD68373400}" presName="connTx" presStyleLbl="parChTrans1D2" presStyleIdx="1" presStyleCnt="6"/>
      <dgm:spPr/>
      <dgm:t>
        <a:bodyPr/>
        <a:lstStyle/>
        <a:p>
          <a:endParaRPr lang="cs-CZ"/>
        </a:p>
      </dgm:t>
    </dgm:pt>
    <dgm:pt modelId="{FF5D9E68-86D8-4A0F-AD80-E02703CE9218}" type="pres">
      <dgm:prSet presAssocID="{98D7C8B5-A26F-4630-91E8-9DFD87E88044}" presName="root2" presStyleCnt="0"/>
      <dgm:spPr/>
    </dgm:pt>
    <dgm:pt modelId="{C1B7137C-F5B0-4270-AB09-F4BB469B4311}" type="pres">
      <dgm:prSet presAssocID="{98D7C8B5-A26F-4630-91E8-9DFD87E88044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1A9513-0DE9-4909-BB26-0C67A72BF727}" type="pres">
      <dgm:prSet presAssocID="{98D7C8B5-A26F-4630-91E8-9DFD87E88044}" presName="level3hierChild" presStyleCnt="0"/>
      <dgm:spPr/>
    </dgm:pt>
    <dgm:pt modelId="{BABC8FFB-CE95-423C-BA45-54F4C5174920}" type="pres">
      <dgm:prSet presAssocID="{AFAC7545-3847-4196-B89D-667ADC49C1F3}" presName="conn2-1" presStyleLbl="parChTrans1D2" presStyleIdx="2" presStyleCnt="6"/>
      <dgm:spPr/>
      <dgm:t>
        <a:bodyPr/>
        <a:lstStyle/>
        <a:p>
          <a:endParaRPr lang="cs-CZ"/>
        </a:p>
      </dgm:t>
    </dgm:pt>
    <dgm:pt modelId="{CB6CF42A-C68B-4751-91AA-79BA42C37BE1}" type="pres">
      <dgm:prSet presAssocID="{AFAC7545-3847-4196-B89D-667ADC49C1F3}" presName="connTx" presStyleLbl="parChTrans1D2" presStyleIdx="2" presStyleCnt="6"/>
      <dgm:spPr/>
      <dgm:t>
        <a:bodyPr/>
        <a:lstStyle/>
        <a:p>
          <a:endParaRPr lang="cs-CZ"/>
        </a:p>
      </dgm:t>
    </dgm:pt>
    <dgm:pt modelId="{5036C5B9-ADE8-422B-A273-3827EE28B340}" type="pres">
      <dgm:prSet presAssocID="{F8493FF4-D746-4EC1-8CB5-ACA09A6FB47E}" presName="root2" presStyleCnt="0"/>
      <dgm:spPr/>
    </dgm:pt>
    <dgm:pt modelId="{ED3A6796-085F-4A8B-8BA0-54C98706A8A3}" type="pres">
      <dgm:prSet presAssocID="{F8493FF4-D746-4EC1-8CB5-ACA09A6FB47E}" presName="LevelTwoTextNode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547CC0A-BB53-458F-96F2-B4B90B9799B9}" type="pres">
      <dgm:prSet presAssocID="{F8493FF4-D746-4EC1-8CB5-ACA09A6FB47E}" presName="level3hierChild" presStyleCnt="0"/>
      <dgm:spPr/>
    </dgm:pt>
    <dgm:pt modelId="{2AECEF83-454C-4B3C-9AE5-3512423B2AE4}" type="pres">
      <dgm:prSet presAssocID="{BF7334AB-BA2A-4C31-9F64-A63B3808A9C5}" presName="conn2-1" presStyleLbl="parChTrans1D2" presStyleIdx="3" presStyleCnt="6"/>
      <dgm:spPr/>
      <dgm:t>
        <a:bodyPr/>
        <a:lstStyle/>
        <a:p>
          <a:endParaRPr lang="cs-CZ"/>
        </a:p>
      </dgm:t>
    </dgm:pt>
    <dgm:pt modelId="{05BEAF0B-723A-476D-A100-46A15091FB97}" type="pres">
      <dgm:prSet presAssocID="{BF7334AB-BA2A-4C31-9F64-A63B3808A9C5}" presName="connTx" presStyleLbl="parChTrans1D2" presStyleIdx="3" presStyleCnt="6"/>
      <dgm:spPr/>
      <dgm:t>
        <a:bodyPr/>
        <a:lstStyle/>
        <a:p>
          <a:endParaRPr lang="cs-CZ"/>
        </a:p>
      </dgm:t>
    </dgm:pt>
    <dgm:pt modelId="{39126B97-6904-4DD4-BB2F-06D7C9F4CFED}" type="pres">
      <dgm:prSet presAssocID="{917ED129-4A2A-4997-AA1B-1CAD009C5643}" presName="root2" presStyleCnt="0"/>
      <dgm:spPr/>
    </dgm:pt>
    <dgm:pt modelId="{643CC47C-636A-4184-ABF0-61078F4D4CE6}" type="pres">
      <dgm:prSet presAssocID="{917ED129-4A2A-4997-AA1B-1CAD009C5643}" presName="LevelTwoTextNode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903FFA-E24C-4B01-AB54-CB0E53AF4143}" type="pres">
      <dgm:prSet presAssocID="{917ED129-4A2A-4997-AA1B-1CAD009C5643}" presName="level3hierChild" presStyleCnt="0"/>
      <dgm:spPr/>
    </dgm:pt>
    <dgm:pt modelId="{A221C050-0CAB-434A-B178-5C46132E6669}" type="pres">
      <dgm:prSet presAssocID="{B1B81C84-B819-4BC4-BD43-0F8FB7331014}" presName="conn2-1" presStyleLbl="parChTrans1D2" presStyleIdx="4" presStyleCnt="6"/>
      <dgm:spPr/>
      <dgm:t>
        <a:bodyPr/>
        <a:lstStyle/>
        <a:p>
          <a:endParaRPr lang="cs-CZ"/>
        </a:p>
      </dgm:t>
    </dgm:pt>
    <dgm:pt modelId="{BF1C8960-2898-4534-91CE-D6EA398E49CF}" type="pres">
      <dgm:prSet presAssocID="{B1B81C84-B819-4BC4-BD43-0F8FB7331014}" presName="connTx" presStyleLbl="parChTrans1D2" presStyleIdx="4" presStyleCnt="6"/>
      <dgm:spPr/>
      <dgm:t>
        <a:bodyPr/>
        <a:lstStyle/>
        <a:p>
          <a:endParaRPr lang="cs-CZ"/>
        </a:p>
      </dgm:t>
    </dgm:pt>
    <dgm:pt modelId="{B3FC6C1A-1EAC-413E-AD61-F870A192E755}" type="pres">
      <dgm:prSet presAssocID="{5C0C0FDE-BBA8-490A-AEE6-F17B67023F90}" presName="root2" presStyleCnt="0"/>
      <dgm:spPr/>
    </dgm:pt>
    <dgm:pt modelId="{A7120804-E3D7-46A3-B20B-04079E03BE3C}" type="pres">
      <dgm:prSet presAssocID="{5C0C0FDE-BBA8-490A-AEE6-F17B67023F90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483C86-3E10-4945-A5CF-4A51910232DA}" type="pres">
      <dgm:prSet presAssocID="{5C0C0FDE-BBA8-490A-AEE6-F17B67023F90}" presName="level3hierChild" presStyleCnt="0"/>
      <dgm:spPr/>
    </dgm:pt>
    <dgm:pt modelId="{C3D12E30-5191-4838-AB75-230383980BF2}" type="pres">
      <dgm:prSet presAssocID="{508851FB-2F03-4814-9626-EC2AE9951B64}" presName="conn2-1" presStyleLbl="parChTrans1D2" presStyleIdx="5" presStyleCnt="6"/>
      <dgm:spPr/>
      <dgm:t>
        <a:bodyPr/>
        <a:lstStyle/>
        <a:p>
          <a:endParaRPr lang="cs-CZ"/>
        </a:p>
      </dgm:t>
    </dgm:pt>
    <dgm:pt modelId="{0F39A837-F404-456B-BBC4-F665A0315CEB}" type="pres">
      <dgm:prSet presAssocID="{508851FB-2F03-4814-9626-EC2AE9951B64}" presName="connTx" presStyleLbl="parChTrans1D2" presStyleIdx="5" presStyleCnt="6"/>
      <dgm:spPr/>
      <dgm:t>
        <a:bodyPr/>
        <a:lstStyle/>
        <a:p>
          <a:endParaRPr lang="cs-CZ"/>
        </a:p>
      </dgm:t>
    </dgm:pt>
    <dgm:pt modelId="{0A89E372-86E9-4DCC-A12C-991A974E6556}" type="pres">
      <dgm:prSet presAssocID="{D8887213-3796-4B32-B321-336E0B8C03C6}" presName="root2" presStyleCnt="0"/>
      <dgm:spPr/>
    </dgm:pt>
    <dgm:pt modelId="{11FB40CE-B3C6-425C-B112-BCBCDF6043DD}" type="pres">
      <dgm:prSet presAssocID="{D8887213-3796-4B32-B321-336E0B8C03C6}" presName="LevelTwoTextNode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B5C2BD-88EB-4A9C-B96F-E83BDF22A675}" type="pres">
      <dgm:prSet presAssocID="{D8887213-3796-4B32-B321-336E0B8C03C6}" presName="level3hierChild" presStyleCnt="0"/>
      <dgm:spPr/>
    </dgm:pt>
  </dgm:ptLst>
  <dgm:cxnLst>
    <dgm:cxn modelId="{A9A72900-4943-48D3-BFA1-E3AE53E773F5}" type="presOf" srcId="{98D7C8B5-A26F-4630-91E8-9DFD87E88044}" destId="{C1B7137C-F5B0-4270-AB09-F4BB469B4311}" srcOrd="0" destOrd="0" presId="urn:microsoft.com/office/officeart/2008/layout/HorizontalMultiLevelHierarchy"/>
    <dgm:cxn modelId="{F5FD8659-22AC-4506-BCAF-11213420A566}" srcId="{70D47B5B-8F12-4204-BCDA-CAFC26FAD23B}" destId="{FB89A2F2-FA5A-4351-936B-5104D052C1DD}" srcOrd="0" destOrd="0" parTransId="{02386503-5981-40E3-88DD-676608916E72}" sibTransId="{7A80F59B-3EFD-45EE-8EF1-5DFB7E4CD7C2}"/>
    <dgm:cxn modelId="{C64B9E72-93F6-4001-BF26-723D5497AE02}" srcId="{FB89A2F2-FA5A-4351-936B-5104D052C1DD}" destId="{AB804D55-CA85-4140-83BA-02B9A5862924}" srcOrd="0" destOrd="0" parTransId="{0664DF15-AD12-4655-9DA2-C96587E2DA67}" sibTransId="{7B20A779-F0BD-4AFE-8AFD-2DB831721597}"/>
    <dgm:cxn modelId="{05AD5374-946E-408B-9006-D1213B2570A5}" type="presOf" srcId="{BF7334AB-BA2A-4C31-9F64-A63B3808A9C5}" destId="{05BEAF0B-723A-476D-A100-46A15091FB97}" srcOrd="1" destOrd="0" presId="urn:microsoft.com/office/officeart/2008/layout/HorizontalMultiLevelHierarchy"/>
    <dgm:cxn modelId="{646A7EF8-6F3D-4252-AB6D-87BA2FA005F9}" type="presOf" srcId="{AB804D55-CA85-4140-83BA-02B9A5862924}" destId="{F6A5F226-B9E9-4F3A-884C-12E507B6DBA2}" srcOrd="0" destOrd="0" presId="urn:microsoft.com/office/officeart/2008/layout/HorizontalMultiLevelHierarchy"/>
    <dgm:cxn modelId="{C3BBDC65-0302-4FB7-B1E3-096D1DB0EDC3}" type="presOf" srcId="{0664DF15-AD12-4655-9DA2-C96587E2DA67}" destId="{2ADC994E-6CD1-41EF-BDD2-44FF0E93B9E0}" srcOrd="0" destOrd="0" presId="urn:microsoft.com/office/officeart/2008/layout/HorizontalMultiLevelHierarchy"/>
    <dgm:cxn modelId="{CC646D0B-5E9A-4091-B2A1-5969F3D3DC94}" srcId="{FB89A2F2-FA5A-4351-936B-5104D052C1DD}" destId="{F8493FF4-D746-4EC1-8CB5-ACA09A6FB47E}" srcOrd="2" destOrd="0" parTransId="{AFAC7545-3847-4196-B89D-667ADC49C1F3}" sibTransId="{5505F3C4-3313-4B5B-9839-41E690A01110}"/>
    <dgm:cxn modelId="{B6638014-3649-4D31-A2FF-801B368C08B1}" type="presOf" srcId="{B1B81C84-B819-4BC4-BD43-0F8FB7331014}" destId="{BF1C8960-2898-4534-91CE-D6EA398E49CF}" srcOrd="1" destOrd="0" presId="urn:microsoft.com/office/officeart/2008/layout/HorizontalMultiLevelHierarchy"/>
    <dgm:cxn modelId="{C506AE96-A902-4447-B209-37AEFBB3F14E}" srcId="{FB89A2F2-FA5A-4351-936B-5104D052C1DD}" destId="{D8887213-3796-4B32-B321-336E0B8C03C6}" srcOrd="5" destOrd="0" parTransId="{508851FB-2F03-4814-9626-EC2AE9951B64}" sibTransId="{48035764-EB87-4422-8706-9DAEDC137D00}"/>
    <dgm:cxn modelId="{75D1DBB4-3C3B-4B75-9232-4FDB9B86E671}" type="presOf" srcId="{BF7334AB-BA2A-4C31-9F64-A63B3808A9C5}" destId="{2AECEF83-454C-4B3C-9AE5-3512423B2AE4}" srcOrd="0" destOrd="0" presId="urn:microsoft.com/office/officeart/2008/layout/HorizontalMultiLevelHierarchy"/>
    <dgm:cxn modelId="{7CF1CF5E-65B3-461A-B82D-D65E96565428}" type="presOf" srcId="{70D47B5B-8F12-4204-BCDA-CAFC26FAD23B}" destId="{F7C2D40E-4869-403E-8548-43B3C5F1BD1B}" srcOrd="0" destOrd="0" presId="urn:microsoft.com/office/officeart/2008/layout/HorizontalMultiLevelHierarchy"/>
    <dgm:cxn modelId="{317E8B8B-4139-403A-AD28-5611928047D7}" type="presOf" srcId="{5C0C0FDE-BBA8-490A-AEE6-F17B67023F90}" destId="{A7120804-E3D7-46A3-B20B-04079E03BE3C}" srcOrd="0" destOrd="0" presId="urn:microsoft.com/office/officeart/2008/layout/HorizontalMultiLevelHierarchy"/>
    <dgm:cxn modelId="{45B3DDBE-F48C-4E96-B47E-48A105701C4F}" type="presOf" srcId="{508851FB-2F03-4814-9626-EC2AE9951B64}" destId="{C3D12E30-5191-4838-AB75-230383980BF2}" srcOrd="0" destOrd="0" presId="urn:microsoft.com/office/officeart/2008/layout/HorizontalMultiLevelHierarchy"/>
    <dgm:cxn modelId="{B7134EFD-0427-47F7-9D51-EC7007A64227}" type="presOf" srcId="{D8887213-3796-4B32-B321-336E0B8C03C6}" destId="{11FB40CE-B3C6-425C-B112-BCBCDF6043DD}" srcOrd="0" destOrd="0" presId="urn:microsoft.com/office/officeart/2008/layout/HorizontalMultiLevelHierarchy"/>
    <dgm:cxn modelId="{691AAEB7-69C3-4051-BCF5-6E09CAC7D846}" type="presOf" srcId="{1F373E1E-93CF-4783-A97E-34DD68373400}" destId="{153EF58E-AE05-4C3E-89F2-4FE7CAAF9A09}" srcOrd="1" destOrd="0" presId="urn:microsoft.com/office/officeart/2008/layout/HorizontalMultiLevelHierarchy"/>
    <dgm:cxn modelId="{3D80265B-9141-42E3-BA9F-419B2A6A09E5}" type="presOf" srcId="{B1B81C84-B819-4BC4-BD43-0F8FB7331014}" destId="{A221C050-0CAB-434A-B178-5C46132E6669}" srcOrd="0" destOrd="0" presId="urn:microsoft.com/office/officeart/2008/layout/HorizontalMultiLevelHierarchy"/>
    <dgm:cxn modelId="{469815B1-64E6-4898-B876-A0E6F5FAC354}" type="presOf" srcId="{FB89A2F2-FA5A-4351-936B-5104D052C1DD}" destId="{50257090-5F77-456F-8F1D-395F61647AFE}" srcOrd="0" destOrd="0" presId="urn:microsoft.com/office/officeart/2008/layout/HorizontalMultiLevelHierarchy"/>
    <dgm:cxn modelId="{3087AD26-A4C6-4AD2-B3E3-536B0B796760}" type="presOf" srcId="{1F373E1E-93CF-4783-A97E-34DD68373400}" destId="{D2FB93DE-BA85-4D17-BC79-476CCFF86F3B}" srcOrd="0" destOrd="0" presId="urn:microsoft.com/office/officeart/2008/layout/HorizontalMultiLevelHierarchy"/>
    <dgm:cxn modelId="{C775A2A9-D2C9-4E0E-ADCF-F7613BBB892F}" type="presOf" srcId="{AFAC7545-3847-4196-B89D-667ADC49C1F3}" destId="{CB6CF42A-C68B-4751-91AA-79BA42C37BE1}" srcOrd="1" destOrd="0" presId="urn:microsoft.com/office/officeart/2008/layout/HorizontalMultiLevelHierarchy"/>
    <dgm:cxn modelId="{4DD48BE9-938F-4FB1-8171-14D0E1DAFF7D}" type="presOf" srcId="{AFAC7545-3847-4196-B89D-667ADC49C1F3}" destId="{BABC8FFB-CE95-423C-BA45-54F4C5174920}" srcOrd="0" destOrd="0" presId="urn:microsoft.com/office/officeart/2008/layout/HorizontalMultiLevelHierarchy"/>
    <dgm:cxn modelId="{638CE386-65E5-49E9-B962-6CF431AFD6F3}" type="presOf" srcId="{0664DF15-AD12-4655-9DA2-C96587E2DA67}" destId="{D06184AD-12CA-426F-993B-FE219CD5ED6C}" srcOrd="1" destOrd="0" presId="urn:microsoft.com/office/officeart/2008/layout/HorizontalMultiLevelHierarchy"/>
    <dgm:cxn modelId="{1B2E69EB-8535-4239-A4FF-04384252B196}" type="presOf" srcId="{F8493FF4-D746-4EC1-8CB5-ACA09A6FB47E}" destId="{ED3A6796-085F-4A8B-8BA0-54C98706A8A3}" srcOrd="0" destOrd="0" presId="urn:microsoft.com/office/officeart/2008/layout/HorizontalMultiLevelHierarchy"/>
    <dgm:cxn modelId="{A2AF2CAB-80EA-4F56-ADE7-BDEB6936F545}" srcId="{FB89A2F2-FA5A-4351-936B-5104D052C1DD}" destId="{98D7C8B5-A26F-4630-91E8-9DFD87E88044}" srcOrd="1" destOrd="0" parTransId="{1F373E1E-93CF-4783-A97E-34DD68373400}" sibTransId="{50861D88-22A8-41FC-82F6-65B25665AB7D}"/>
    <dgm:cxn modelId="{26BBB74A-81CB-4967-9D0C-042FE3005D85}" srcId="{FB89A2F2-FA5A-4351-936B-5104D052C1DD}" destId="{917ED129-4A2A-4997-AA1B-1CAD009C5643}" srcOrd="3" destOrd="0" parTransId="{BF7334AB-BA2A-4C31-9F64-A63B3808A9C5}" sibTransId="{AF45296C-62BA-4A1A-829D-5B0E01DCF84E}"/>
    <dgm:cxn modelId="{99CB334E-D7D6-4BB3-879E-9D01C5693C58}" type="presOf" srcId="{508851FB-2F03-4814-9626-EC2AE9951B64}" destId="{0F39A837-F404-456B-BBC4-F665A0315CEB}" srcOrd="1" destOrd="0" presId="urn:microsoft.com/office/officeart/2008/layout/HorizontalMultiLevelHierarchy"/>
    <dgm:cxn modelId="{73CAA171-B3D4-457B-A9AF-3FAFA3C21DC7}" srcId="{FB89A2F2-FA5A-4351-936B-5104D052C1DD}" destId="{5C0C0FDE-BBA8-490A-AEE6-F17B67023F90}" srcOrd="4" destOrd="0" parTransId="{B1B81C84-B819-4BC4-BD43-0F8FB7331014}" sibTransId="{2A0C210D-2D75-456E-9506-BFAEC253A17B}"/>
    <dgm:cxn modelId="{7217EF7A-1966-4BB7-81BF-EB9C8EAF6BA1}" type="presOf" srcId="{917ED129-4A2A-4997-AA1B-1CAD009C5643}" destId="{643CC47C-636A-4184-ABF0-61078F4D4CE6}" srcOrd="0" destOrd="0" presId="urn:microsoft.com/office/officeart/2008/layout/HorizontalMultiLevelHierarchy"/>
    <dgm:cxn modelId="{34415219-14AE-4D1E-B3A0-B6B6CEAC1BB1}" type="presParOf" srcId="{F7C2D40E-4869-403E-8548-43B3C5F1BD1B}" destId="{DB10AEE3-F620-4C6B-B200-55D22FC694F3}" srcOrd="0" destOrd="0" presId="urn:microsoft.com/office/officeart/2008/layout/HorizontalMultiLevelHierarchy"/>
    <dgm:cxn modelId="{3958607B-6D35-4EF9-8A7D-757CBDB67826}" type="presParOf" srcId="{DB10AEE3-F620-4C6B-B200-55D22FC694F3}" destId="{50257090-5F77-456F-8F1D-395F61647AFE}" srcOrd="0" destOrd="0" presId="urn:microsoft.com/office/officeart/2008/layout/HorizontalMultiLevelHierarchy"/>
    <dgm:cxn modelId="{B4F4E0A7-A9B6-418A-8420-48F8F525D802}" type="presParOf" srcId="{DB10AEE3-F620-4C6B-B200-55D22FC694F3}" destId="{0256D3C3-E5A1-471A-A50F-AFC8CA2B00C8}" srcOrd="1" destOrd="0" presId="urn:microsoft.com/office/officeart/2008/layout/HorizontalMultiLevelHierarchy"/>
    <dgm:cxn modelId="{80EF0E6A-B758-4D8A-BFE1-729C6BA9B5F1}" type="presParOf" srcId="{0256D3C3-E5A1-471A-A50F-AFC8CA2B00C8}" destId="{2ADC994E-6CD1-41EF-BDD2-44FF0E93B9E0}" srcOrd="0" destOrd="0" presId="urn:microsoft.com/office/officeart/2008/layout/HorizontalMultiLevelHierarchy"/>
    <dgm:cxn modelId="{70A1FD53-EB8E-4DEC-9EFE-3F78FB3712AF}" type="presParOf" srcId="{2ADC994E-6CD1-41EF-BDD2-44FF0E93B9E0}" destId="{D06184AD-12CA-426F-993B-FE219CD5ED6C}" srcOrd="0" destOrd="0" presId="urn:microsoft.com/office/officeart/2008/layout/HorizontalMultiLevelHierarchy"/>
    <dgm:cxn modelId="{FB5D3135-C2F2-4C65-A8F5-1160BC8D6256}" type="presParOf" srcId="{0256D3C3-E5A1-471A-A50F-AFC8CA2B00C8}" destId="{C12814D5-3F0B-45AD-BEAE-8589B8B534D5}" srcOrd="1" destOrd="0" presId="urn:microsoft.com/office/officeart/2008/layout/HorizontalMultiLevelHierarchy"/>
    <dgm:cxn modelId="{93E5FDFC-F4D8-4BEA-BAD7-02CAAE95C737}" type="presParOf" srcId="{C12814D5-3F0B-45AD-BEAE-8589B8B534D5}" destId="{F6A5F226-B9E9-4F3A-884C-12E507B6DBA2}" srcOrd="0" destOrd="0" presId="urn:microsoft.com/office/officeart/2008/layout/HorizontalMultiLevelHierarchy"/>
    <dgm:cxn modelId="{167AF960-AE0F-49CB-A044-AD69FE11F80F}" type="presParOf" srcId="{C12814D5-3F0B-45AD-BEAE-8589B8B534D5}" destId="{E38D254C-88BA-4DB1-8C1D-A3BFC04F35D7}" srcOrd="1" destOrd="0" presId="urn:microsoft.com/office/officeart/2008/layout/HorizontalMultiLevelHierarchy"/>
    <dgm:cxn modelId="{C61CA310-2516-4CBC-AA04-F5EE06149C3C}" type="presParOf" srcId="{0256D3C3-E5A1-471A-A50F-AFC8CA2B00C8}" destId="{D2FB93DE-BA85-4D17-BC79-476CCFF86F3B}" srcOrd="2" destOrd="0" presId="urn:microsoft.com/office/officeart/2008/layout/HorizontalMultiLevelHierarchy"/>
    <dgm:cxn modelId="{97327B0A-2762-4EDB-9B90-7C77327C4CE2}" type="presParOf" srcId="{D2FB93DE-BA85-4D17-BC79-476CCFF86F3B}" destId="{153EF58E-AE05-4C3E-89F2-4FE7CAAF9A09}" srcOrd="0" destOrd="0" presId="urn:microsoft.com/office/officeart/2008/layout/HorizontalMultiLevelHierarchy"/>
    <dgm:cxn modelId="{6F69E4C9-43E4-4CFB-83B1-F073C9B7F6EE}" type="presParOf" srcId="{0256D3C3-E5A1-471A-A50F-AFC8CA2B00C8}" destId="{FF5D9E68-86D8-4A0F-AD80-E02703CE9218}" srcOrd="3" destOrd="0" presId="urn:microsoft.com/office/officeart/2008/layout/HorizontalMultiLevelHierarchy"/>
    <dgm:cxn modelId="{585DA6C6-F276-4406-8FFB-10D99CBEBB3E}" type="presParOf" srcId="{FF5D9E68-86D8-4A0F-AD80-E02703CE9218}" destId="{C1B7137C-F5B0-4270-AB09-F4BB469B4311}" srcOrd="0" destOrd="0" presId="urn:microsoft.com/office/officeart/2008/layout/HorizontalMultiLevelHierarchy"/>
    <dgm:cxn modelId="{AD292574-7970-44C7-8917-4A27409029A9}" type="presParOf" srcId="{FF5D9E68-86D8-4A0F-AD80-E02703CE9218}" destId="{FA1A9513-0DE9-4909-BB26-0C67A72BF727}" srcOrd="1" destOrd="0" presId="urn:microsoft.com/office/officeart/2008/layout/HorizontalMultiLevelHierarchy"/>
    <dgm:cxn modelId="{53692374-140A-406E-8FD0-DD2991A6BAA3}" type="presParOf" srcId="{0256D3C3-E5A1-471A-A50F-AFC8CA2B00C8}" destId="{BABC8FFB-CE95-423C-BA45-54F4C5174920}" srcOrd="4" destOrd="0" presId="urn:microsoft.com/office/officeart/2008/layout/HorizontalMultiLevelHierarchy"/>
    <dgm:cxn modelId="{E8DD06C8-0DFB-4C8E-8F43-A3BFA9C4574E}" type="presParOf" srcId="{BABC8FFB-CE95-423C-BA45-54F4C5174920}" destId="{CB6CF42A-C68B-4751-91AA-79BA42C37BE1}" srcOrd="0" destOrd="0" presId="urn:microsoft.com/office/officeart/2008/layout/HorizontalMultiLevelHierarchy"/>
    <dgm:cxn modelId="{DD5A3050-8416-4392-BE5C-8F5A9433665A}" type="presParOf" srcId="{0256D3C3-E5A1-471A-A50F-AFC8CA2B00C8}" destId="{5036C5B9-ADE8-422B-A273-3827EE28B340}" srcOrd="5" destOrd="0" presId="urn:microsoft.com/office/officeart/2008/layout/HorizontalMultiLevelHierarchy"/>
    <dgm:cxn modelId="{514F3F18-0BC5-4059-963D-EC324B422A98}" type="presParOf" srcId="{5036C5B9-ADE8-422B-A273-3827EE28B340}" destId="{ED3A6796-085F-4A8B-8BA0-54C98706A8A3}" srcOrd="0" destOrd="0" presId="urn:microsoft.com/office/officeart/2008/layout/HorizontalMultiLevelHierarchy"/>
    <dgm:cxn modelId="{1F012F29-BDD8-4E7F-9725-69736E308C99}" type="presParOf" srcId="{5036C5B9-ADE8-422B-A273-3827EE28B340}" destId="{B547CC0A-BB53-458F-96F2-B4B90B9799B9}" srcOrd="1" destOrd="0" presId="urn:microsoft.com/office/officeart/2008/layout/HorizontalMultiLevelHierarchy"/>
    <dgm:cxn modelId="{8879C50D-04C2-4409-A91C-3B82172F7472}" type="presParOf" srcId="{0256D3C3-E5A1-471A-A50F-AFC8CA2B00C8}" destId="{2AECEF83-454C-4B3C-9AE5-3512423B2AE4}" srcOrd="6" destOrd="0" presId="urn:microsoft.com/office/officeart/2008/layout/HorizontalMultiLevelHierarchy"/>
    <dgm:cxn modelId="{C823219B-EEC8-45F9-B866-C07C9581DECB}" type="presParOf" srcId="{2AECEF83-454C-4B3C-9AE5-3512423B2AE4}" destId="{05BEAF0B-723A-476D-A100-46A15091FB97}" srcOrd="0" destOrd="0" presId="urn:microsoft.com/office/officeart/2008/layout/HorizontalMultiLevelHierarchy"/>
    <dgm:cxn modelId="{34F0E213-B61D-4807-AC9B-03C8496E420D}" type="presParOf" srcId="{0256D3C3-E5A1-471A-A50F-AFC8CA2B00C8}" destId="{39126B97-6904-4DD4-BB2F-06D7C9F4CFED}" srcOrd="7" destOrd="0" presId="urn:microsoft.com/office/officeart/2008/layout/HorizontalMultiLevelHierarchy"/>
    <dgm:cxn modelId="{BE16245F-8CCE-4AA9-8F20-528D19BDB79D}" type="presParOf" srcId="{39126B97-6904-4DD4-BB2F-06D7C9F4CFED}" destId="{643CC47C-636A-4184-ABF0-61078F4D4CE6}" srcOrd="0" destOrd="0" presId="urn:microsoft.com/office/officeart/2008/layout/HorizontalMultiLevelHierarchy"/>
    <dgm:cxn modelId="{39B0195E-5E6B-4855-8FEC-9713CB2F90C7}" type="presParOf" srcId="{39126B97-6904-4DD4-BB2F-06D7C9F4CFED}" destId="{2A903FFA-E24C-4B01-AB54-CB0E53AF4143}" srcOrd="1" destOrd="0" presId="urn:microsoft.com/office/officeart/2008/layout/HorizontalMultiLevelHierarchy"/>
    <dgm:cxn modelId="{355A4E79-C64D-4398-9E5A-70776ADCAAF9}" type="presParOf" srcId="{0256D3C3-E5A1-471A-A50F-AFC8CA2B00C8}" destId="{A221C050-0CAB-434A-B178-5C46132E6669}" srcOrd="8" destOrd="0" presId="urn:microsoft.com/office/officeart/2008/layout/HorizontalMultiLevelHierarchy"/>
    <dgm:cxn modelId="{55BBD212-3669-4C8D-87DF-8BD1419738F8}" type="presParOf" srcId="{A221C050-0CAB-434A-B178-5C46132E6669}" destId="{BF1C8960-2898-4534-91CE-D6EA398E49CF}" srcOrd="0" destOrd="0" presId="urn:microsoft.com/office/officeart/2008/layout/HorizontalMultiLevelHierarchy"/>
    <dgm:cxn modelId="{1B0A6F93-5EFB-4F56-8B3D-AA770C3574A4}" type="presParOf" srcId="{0256D3C3-E5A1-471A-A50F-AFC8CA2B00C8}" destId="{B3FC6C1A-1EAC-413E-AD61-F870A192E755}" srcOrd="9" destOrd="0" presId="urn:microsoft.com/office/officeart/2008/layout/HorizontalMultiLevelHierarchy"/>
    <dgm:cxn modelId="{C5413F42-058F-4F3E-81D2-4B4AB9ED4A09}" type="presParOf" srcId="{B3FC6C1A-1EAC-413E-AD61-F870A192E755}" destId="{A7120804-E3D7-46A3-B20B-04079E03BE3C}" srcOrd="0" destOrd="0" presId="urn:microsoft.com/office/officeart/2008/layout/HorizontalMultiLevelHierarchy"/>
    <dgm:cxn modelId="{0E1CE175-7C4A-455A-BA63-8D6FBE29A405}" type="presParOf" srcId="{B3FC6C1A-1EAC-413E-AD61-F870A192E755}" destId="{56483C86-3E10-4945-A5CF-4A51910232DA}" srcOrd="1" destOrd="0" presId="urn:microsoft.com/office/officeart/2008/layout/HorizontalMultiLevelHierarchy"/>
    <dgm:cxn modelId="{1EC3EC94-DFAE-40BD-BC1C-A071DEAF7791}" type="presParOf" srcId="{0256D3C3-E5A1-471A-A50F-AFC8CA2B00C8}" destId="{C3D12E30-5191-4838-AB75-230383980BF2}" srcOrd="10" destOrd="0" presId="urn:microsoft.com/office/officeart/2008/layout/HorizontalMultiLevelHierarchy"/>
    <dgm:cxn modelId="{1DAC7ED4-D1EF-4426-9A88-085906890FC0}" type="presParOf" srcId="{C3D12E30-5191-4838-AB75-230383980BF2}" destId="{0F39A837-F404-456B-BBC4-F665A0315CEB}" srcOrd="0" destOrd="0" presId="urn:microsoft.com/office/officeart/2008/layout/HorizontalMultiLevelHierarchy"/>
    <dgm:cxn modelId="{91B71A4D-FBF6-4516-B57D-AA301CA95C0E}" type="presParOf" srcId="{0256D3C3-E5A1-471A-A50F-AFC8CA2B00C8}" destId="{0A89E372-86E9-4DCC-A12C-991A974E6556}" srcOrd="11" destOrd="0" presId="urn:microsoft.com/office/officeart/2008/layout/HorizontalMultiLevelHierarchy"/>
    <dgm:cxn modelId="{8AB2E96C-75C3-40A5-9361-D4EB60FEF088}" type="presParOf" srcId="{0A89E372-86E9-4DCC-A12C-991A974E6556}" destId="{11FB40CE-B3C6-425C-B112-BCBCDF6043DD}" srcOrd="0" destOrd="0" presId="urn:microsoft.com/office/officeart/2008/layout/HorizontalMultiLevelHierarchy"/>
    <dgm:cxn modelId="{3DDFCF3D-49F6-4BCB-8987-B359BF9D9EB6}" type="presParOf" srcId="{0A89E372-86E9-4DCC-A12C-991A974E6556}" destId="{4DB5C2BD-88EB-4A9C-B96F-E83BDF22A675}" srcOrd="1" destOrd="0" presId="urn:microsoft.com/office/officeart/2008/layout/HorizontalMultiLevelHierarchy"/>
  </dgm:cxnLst>
  <dgm:bg/>
  <dgm:whole>
    <a:ln w="6350">
      <a:solidFill>
        <a:schemeClr val="bg2">
          <a:lumMod val="25000"/>
        </a:schemeClr>
      </a:solidFill>
    </a:ln>
  </dgm:whole>
  <dgm:extLst>
    <a:ext uri="{C62137D5-CB1D-491B-B009-E17868A290BF}"/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499AF9-F300-4D3A-BBAE-10B6951E44DD}" type="doc">
      <dgm:prSet loTypeId="urn:microsoft.com/office/officeart/2005/8/layout/vList2" loCatId="list" qsTypeId="urn:microsoft.com/office/officeart/2005/8/quickstyle/simple1#2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6D277D0-2CAB-4754-92F8-75091F61F0AF}">
      <dgm:prSet/>
      <dgm:spPr/>
      <dgm:t>
        <a:bodyPr/>
        <a:lstStyle/>
        <a:p>
          <a:r>
            <a:rPr lang="cs-CZ" dirty="0" smtClean="0">
              <a:solidFill>
                <a:schemeClr val="bg2">
                  <a:lumMod val="10000"/>
                </a:schemeClr>
              </a:solidFill>
            </a:rPr>
            <a:t>Alkany - jednoduché vazby, přípona –</a:t>
          </a:r>
          <a:r>
            <a:rPr lang="cs-CZ" dirty="0" err="1" smtClean="0">
              <a:solidFill>
                <a:schemeClr val="bg2">
                  <a:lumMod val="10000"/>
                </a:schemeClr>
              </a:solidFill>
            </a:rPr>
            <a:t>an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1DD20A2B-C154-410A-AC61-8784C8AAF6AB}" type="parTrans" cxnId="{FAF7723F-FFCD-431E-BA8D-39DBE575D347}">
      <dgm:prSet/>
      <dgm:spPr/>
      <dgm:t>
        <a:bodyPr/>
        <a:lstStyle/>
        <a:p>
          <a:endParaRPr lang="cs-CZ"/>
        </a:p>
      </dgm:t>
    </dgm:pt>
    <dgm:pt modelId="{BF53DBDB-0F94-4CD3-998C-8950BE985009}" type="sibTrans" cxnId="{FAF7723F-FFCD-431E-BA8D-39DBE575D347}">
      <dgm:prSet/>
      <dgm:spPr/>
      <dgm:t>
        <a:bodyPr/>
        <a:lstStyle/>
        <a:p>
          <a:endParaRPr lang="cs-CZ"/>
        </a:p>
      </dgm:t>
    </dgm:pt>
    <dgm:pt modelId="{ED709DA0-6345-4AD1-99B6-8C75B303EC2A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Alkeny – jedna dvojná vazba, přípona –en</a:t>
          </a:r>
          <a:endParaRPr lang="cs-CZ" dirty="0">
            <a:solidFill>
              <a:schemeClr val="tx1"/>
            </a:solidFill>
          </a:endParaRPr>
        </a:p>
      </dgm:t>
    </dgm:pt>
    <dgm:pt modelId="{BFD203F0-2B99-41FE-AD98-C94D188DBAB7}" type="parTrans" cxnId="{C9D836C6-9FFB-40EE-A560-021FDF05FD8C}">
      <dgm:prSet/>
      <dgm:spPr/>
      <dgm:t>
        <a:bodyPr/>
        <a:lstStyle/>
        <a:p>
          <a:endParaRPr lang="cs-CZ"/>
        </a:p>
      </dgm:t>
    </dgm:pt>
    <dgm:pt modelId="{8B2EA8F5-4700-4E1F-8DF9-4F2E68556CC3}" type="sibTrans" cxnId="{C9D836C6-9FFB-40EE-A560-021FDF05FD8C}">
      <dgm:prSet/>
      <dgm:spPr/>
      <dgm:t>
        <a:bodyPr/>
        <a:lstStyle/>
        <a:p>
          <a:endParaRPr lang="cs-CZ"/>
        </a:p>
      </dgm:t>
    </dgm:pt>
    <dgm:pt modelId="{A04307BB-C8B9-4383-BAC4-52F97C6D047E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Alkiny – jedna trojná vazba, přípona –in</a:t>
          </a:r>
          <a:endParaRPr lang="cs-CZ" dirty="0">
            <a:solidFill>
              <a:schemeClr val="tx1"/>
            </a:solidFill>
          </a:endParaRPr>
        </a:p>
      </dgm:t>
    </dgm:pt>
    <dgm:pt modelId="{94877461-47DD-44AE-96C4-9CDF787A90A2}" type="parTrans" cxnId="{D1789CE5-E9D8-441C-A389-FC438E621E92}">
      <dgm:prSet/>
      <dgm:spPr/>
      <dgm:t>
        <a:bodyPr/>
        <a:lstStyle/>
        <a:p>
          <a:endParaRPr lang="cs-CZ"/>
        </a:p>
      </dgm:t>
    </dgm:pt>
    <dgm:pt modelId="{D04A3503-89DB-4BF1-9CCC-B591FB3D73F2}" type="sibTrans" cxnId="{D1789CE5-E9D8-441C-A389-FC438E621E92}">
      <dgm:prSet/>
      <dgm:spPr/>
      <dgm:t>
        <a:bodyPr/>
        <a:lstStyle/>
        <a:p>
          <a:endParaRPr lang="cs-CZ"/>
        </a:p>
      </dgm:t>
    </dgm:pt>
    <dgm:pt modelId="{E8F3EFE1-9A1F-44DF-8A52-8DDF6E20E111}">
      <dgm:prSet/>
      <dgm:spPr/>
      <dgm:t>
        <a:bodyPr/>
        <a:lstStyle/>
        <a:p>
          <a:r>
            <a:rPr lang="cs-CZ" dirty="0" err="1" smtClean="0">
              <a:solidFill>
                <a:schemeClr val="tx1"/>
              </a:solidFill>
            </a:rPr>
            <a:t>Alkadieny</a:t>
          </a:r>
          <a:r>
            <a:rPr lang="cs-CZ" dirty="0" smtClean="0">
              <a:solidFill>
                <a:schemeClr val="tx1"/>
              </a:solidFill>
            </a:rPr>
            <a:t> – dvě dvojné vazby</a:t>
          </a:r>
          <a:endParaRPr lang="cs-CZ" dirty="0">
            <a:solidFill>
              <a:schemeClr val="tx1"/>
            </a:solidFill>
          </a:endParaRPr>
        </a:p>
      </dgm:t>
    </dgm:pt>
    <dgm:pt modelId="{E5DC5F47-F4B5-433B-8698-507E582B283D}" type="parTrans" cxnId="{927862DB-90FE-458B-AA01-43F48619E1BE}">
      <dgm:prSet/>
      <dgm:spPr/>
      <dgm:t>
        <a:bodyPr/>
        <a:lstStyle/>
        <a:p>
          <a:endParaRPr lang="cs-CZ"/>
        </a:p>
      </dgm:t>
    </dgm:pt>
    <dgm:pt modelId="{08492B40-5931-4559-8524-3917398BBE57}" type="sibTrans" cxnId="{927862DB-90FE-458B-AA01-43F48619E1BE}">
      <dgm:prSet/>
      <dgm:spPr/>
      <dgm:t>
        <a:bodyPr/>
        <a:lstStyle/>
        <a:p>
          <a:endParaRPr lang="cs-CZ"/>
        </a:p>
      </dgm:t>
    </dgm:pt>
    <dgm:pt modelId="{32725A53-6D17-4DB2-8B8D-C0600791C515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Cykloalkany- uzavřený řetězec</a:t>
          </a:r>
          <a:endParaRPr lang="cs-CZ" dirty="0">
            <a:solidFill>
              <a:schemeClr val="tx1"/>
            </a:solidFill>
          </a:endParaRPr>
        </a:p>
      </dgm:t>
    </dgm:pt>
    <dgm:pt modelId="{53F2F8D2-A359-476F-96ED-0A567AB266C8}" type="parTrans" cxnId="{EB82B23C-FD81-4A30-9D66-1630FEB881EE}">
      <dgm:prSet/>
      <dgm:spPr/>
      <dgm:t>
        <a:bodyPr/>
        <a:lstStyle/>
        <a:p>
          <a:endParaRPr lang="cs-CZ"/>
        </a:p>
      </dgm:t>
    </dgm:pt>
    <dgm:pt modelId="{31C7AC6E-A3E0-48C2-9B4E-46260011FC5C}" type="sibTrans" cxnId="{EB82B23C-FD81-4A30-9D66-1630FEB881EE}">
      <dgm:prSet/>
      <dgm:spPr/>
      <dgm:t>
        <a:bodyPr/>
        <a:lstStyle/>
        <a:p>
          <a:endParaRPr lang="cs-CZ"/>
        </a:p>
      </dgm:t>
    </dgm:pt>
    <dgm:pt modelId="{773667EA-5640-429B-9057-387E5D1661FD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Aromatické uhlovodíky – benzenové jádro </a:t>
          </a:r>
          <a:endParaRPr lang="cs-CZ" dirty="0">
            <a:solidFill>
              <a:schemeClr val="tx1"/>
            </a:solidFill>
          </a:endParaRPr>
        </a:p>
      </dgm:t>
    </dgm:pt>
    <dgm:pt modelId="{F3705CDA-CF3B-4034-9F4C-FF7B985C48DC}" type="parTrans" cxnId="{9573B2C2-B72A-487E-BF75-A7F56C16EEAD}">
      <dgm:prSet/>
      <dgm:spPr/>
      <dgm:t>
        <a:bodyPr/>
        <a:lstStyle/>
        <a:p>
          <a:endParaRPr lang="cs-CZ"/>
        </a:p>
      </dgm:t>
    </dgm:pt>
    <dgm:pt modelId="{A021091C-5CB6-47C3-94D6-43B972EE13EA}" type="sibTrans" cxnId="{9573B2C2-B72A-487E-BF75-A7F56C16EEAD}">
      <dgm:prSet/>
      <dgm:spPr/>
      <dgm:t>
        <a:bodyPr/>
        <a:lstStyle/>
        <a:p>
          <a:endParaRPr lang="cs-CZ"/>
        </a:p>
      </dgm:t>
    </dgm:pt>
    <dgm:pt modelId="{5E5592B2-69CF-472A-9357-2AFB2CE82A02}" type="pres">
      <dgm:prSet presAssocID="{C8499AF9-F300-4D3A-BBAE-10B6951E44D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9A15F49-593A-4103-AB54-CFA5C9EDFF6B}" type="pres">
      <dgm:prSet presAssocID="{D6D277D0-2CAB-4754-92F8-75091F61F0AF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F63B27-2928-4E52-866E-B2275DC62E08}" type="pres">
      <dgm:prSet presAssocID="{BF53DBDB-0F94-4CD3-998C-8950BE985009}" presName="spacer" presStyleCnt="0"/>
      <dgm:spPr/>
    </dgm:pt>
    <dgm:pt modelId="{1892DCDA-222B-4321-AC1F-421A19AFEE4E}" type="pres">
      <dgm:prSet presAssocID="{ED709DA0-6345-4AD1-99B6-8C75B303EC2A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DB28E4-6CE8-4E09-9344-F9FB0D24FEE8}" type="pres">
      <dgm:prSet presAssocID="{8B2EA8F5-4700-4E1F-8DF9-4F2E68556CC3}" presName="spacer" presStyleCnt="0"/>
      <dgm:spPr/>
    </dgm:pt>
    <dgm:pt modelId="{A7A13F0B-1477-4457-8233-4F4079E6582C}" type="pres">
      <dgm:prSet presAssocID="{A04307BB-C8B9-4383-BAC4-52F97C6D047E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91D47E-C170-417B-8927-501BD263D308}" type="pres">
      <dgm:prSet presAssocID="{D04A3503-89DB-4BF1-9CCC-B591FB3D73F2}" presName="spacer" presStyleCnt="0"/>
      <dgm:spPr/>
    </dgm:pt>
    <dgm:pt modelId="{D944BA59-3CC2-43BA-9273-C72C360CD6BE}" type="pres">
      <dgm:prSet presAssocID="{E8F3EFE1-9A1F-44DF-8A52-8DDF6E20E111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565188-6DA3-4E24-95EE-D1C184BEED5A}" type="pres">
      <dgm:prSet presAssocID="{08492B40-5931-4559-8524-3917398BBE57}" presName="spacer" presStyleCnt="0"/>
      <dgm:spPr/>
    </dgm:pt>
    <dgm:pt modelId="{2EA9292F-1656-4485-8DD8-0E45FCE5EC34}" type="pres">
      <dgm:prSet presAssocID="{32725A53-6D17-4DB2-8B8D-C0600791C515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244763-BBFB-4A78-8148-23D7B3033CE8}" type="pres">
      <dgm:prSet presAssocID="{31C7AC6E-A3E0-48C2-9B4E-46260011FC5C}" presName="spacer" presStyleCnt="0"/>
      <dgm:spPr/>
    </dgm:pt>
    <dgm:pt modelId="{C0CFAF40-6588-4403-BC52-A54B5D003AC6}" type="pres">
      <dgm:prSet presAssocID="{773667EA-5640-429B-9057-387E5D1661F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7BF419-5AE4-4A18-981E-2F99A4A9E665}" type="presOf" srcId="{C8499AF9-F300-4D3A-BBAE-10B6951E44DD}" destId="{5E5592B2-69CF-472A-9357-2AFB2CE82A02}" srcOrd="0" destOrd="0" presId="urn:microsoft.com/office/officeart/2005/8/layout/vList2"/>
    <dgm:cxn modelId="{C9D836C6-9FFB-40EE-A560-021FDF05FD8C}" srcId="{C8499AF9-F300-4D3A-BBAE-10B6951E44DD}" destId="{ED709DA0-6345-4AD1-99B6-8C75B303EC2A}" srcOrd="1" destOrd="0" parTransId="{BFD203F0-2B99-41FE-AD98-C94D188DBAB7}" sibTransId="{8B2EA8F5-4700-4E1F-8DF9-4F2E68556CC3}"/>
    <dgm:cxn modelId="{3327FB99-0B32-43AE-9BF7-96BCF5D670C0}" type="presOf" srcId="{ED709DA0-6345-4AD1-99B6-8C75B303EC2A}" destId="{1892DCDA-222B-4321-AC1F-421A19AFEE4E}" srcOrd="0" destOrd="0" presId="urn:microsoft.com/office/officeart/2005/8/layout/vList2"/>
    <dgm:cxn modelId="{EB82B23C-FD81-4A30-9D66-1630FEB881EE}" srcId="{C8499AF9-F300-4D3A-BBAE-10B6951E44DD}" destId="{32725A53-6D17-4DB2-8B8D-C0600791C515}" srcOrd="4" destOrd="0" parTransId="{53F2F8D2-A359-476F-96ED-0A567AB266C8}" sibTransId="{31C7AC6E-A3E0-48C2-9B4E-46260011FC5C}"/>
    <dgm:cxn modelId="{9573B2C2-B72A-487E-BF75-A7F56C16EEAD}" srcId="{C8499AF9-F300-4D3A-BBAE-10B6951E44DD}" destId="{773667EA-5640-429B-9057-387E5D1661FD}" srcOrd="5" destOrd="0" parTransId="{F3705CDA-CF3B-4034-9F4C-FF7B985C48DC}" sibTransId="{A021091C-5CB6-47C3-94D6-43B972EE13EA}"/>
    <dgm:cxn modelId="{D1789CE5-E9D8-441C-A389-FC438E621E92}" srcId="{C8499AF9-F300-4D3A-BBAE-10B6951E44DD}" destId="{A04307BB-C8B9-4383-BAC4-52F97C6D047E}" srcOrd="2" destOrd="0" parTransId="{94877461-47DD-44AE-96C4-9CDF787A90A2}" sibTransId="{D04A3503-89DB-4BF1-9CCC-B591FB3D73F2}"/>
    <dgm:cxn modelId="{8AE4D18E-B45B-4C26-8E93-851CCBF1D9E0}" type="presOf" srcId="{32725A53-6D17-4DB2-8B8D-C0600791C515}" destId="{2EA9292F-1656-4485-8DD8-0E45FCE5EC34}" srcOrd="0" destOrd="0" presId="urn:microsoft.com/office/officeart/2005/8/layout/vList2"/>
    <dgm:cxn modelId="{927862DB-90FE-458B-AA01-43F48619E1BE}" srcId="{C8499AF9-F300-4D3A-BBAE-10B6951E44DD}" destId="{E8F3EFE1-9A1F-44DF-8A52-8DDF6E20E111}" srcOrd="3" destOrd="0" parTransId="{E5DC5F47-F4B5-433B-8698-507E582B283D}" sibTransId="{08492B40-5931-4559-8524-3917398BBE57}"/>
    <dgm:cxn modelId="{1E83B04B-EBA0-489D-954C-F5F411E8E9D7}" type="presOf" srcId="{E8F3EFE1-9A1F-44DF-8A52-8DDF6E20E111}" destId="{D944BA59-3CC2-43BA-9273-C72C360CD6BE}" srcOrd="0" destOrd="0" presId="urn:microsoft.com/office/officeart/2005/8/layout/vList2"/>
    <dgm:cxn modelId="{FAF7723F-FFCD-431E-BA8D-39DBE575D347}" srcId="{C8499AF9-F300-4D3A-BBAE-10B6951E44DD}" destId="{D6D277D0-2CAB-4754-92F8-75091F61F0AF}" srcOrd="0" destOrd="0" parTransId="{1DD20A2B-C154-410A-AC61-8784C8AAF6AB}" sibTransId="{BF53DBDB-0F94-4CD3-998C-8950BE985009}"/>
    <dgm:cxn modelId="{209AF06B-5C2C-4C90-9A35-770F0EC1937A}" type="presOf" srcId="{773667EA-5640-429B-9057-387E5D1661FD}" destId="{C0CFAF40-6588-4403-BC52-A54B5D003AC6}" srcOrd="0" destOrd="0" presId="urn:microsoft.com/office/officeart/2005/8/layout/vList2"/>
    <dgm:cxn modelId="{723AE40D-2058-4C19-8273-542EB86D8EB3}" type="presOf" srcId="{D6D277D0-2CAB-4754-92F8-75091F61F0AF}" destId="{89A15F49-593A-4103-AB54-CFA5C9EDFF6B}" srcOrd="0" destOrd="0" presId="urn:microsoft.com/office/officeart/2005/8/layout/vList2"/>
    <dgm:cxn modelId="{F5A9F0CD-A8D5-4D15-ABBE-722D0215B108}" type="presOf" srcId="{A04307BB-C8B9-4383-BAC4-52F97C6D047E}" destId="{A7A13F0B-1477-4457-8233-4F4079E6582C}" srcOrd="0" destOrd="0" presId="urn:microsoft.com/office/officeart/2005/8/layout/vList2"/>
    <dgm:cxn modelId="{EA30C256-DBA1-4836-BD26-EDF21C661D00}" type="presParOf" srcId="{5E5592B2-69CF-472A-9357-2AFB2CE82A02}" destId="{89A15F49-593A-4103-AB54-CFA5C9EDFF6B}" srcOrd="0" destOrd="0" presId="urn:microsoft.com/office/officeart/2005/8/layout/vList2"/>
    <dgm:cxn modelId="{8652C812-9D3E-45B8-871C-38EE4D564A65}" type="presParOf" srcId="{5E5592B2-69CF-472A-9357-2AFB2CE82A02}" destId="{7CF63B27-2928-4E52-866E-B2275DC62E08}" srcOrd="1" destOrd="0" presId="urn:microsoft.com/office/officeart/2005/8/layout/vList2"/>
    <dgm:cxn modelId="{E4D26728-89BC-470D-911B-4B2EEE449DB5}" type="presParOf" srcId="{5E5592B2-69CF-472A-9357-2AFB2CE82A02}" destId="{1892DCDA-222B-4321-AC1F-421A19AFEE4E}" srcOrd="2" destOrd="0" presId="urn:microsoft.com/office/officeart/2005/8/layout/vList2"/>
    <dgm:cxn modelId="{438FBA34-137A-478B-98D8-7C92F4DAEE4B}" type="presParOf" srcId="{5E5592B2-69CF-472A-9357-2AFB2CE82A02}" destId="{BADB28E4-6CE8-4E09-9344-F9FB0D24FEE8}" srcOrd="3" destOrd="0" presId="urn:microsoft.com/office/officeart/2005/8/layout/vList2"/>
    <dgm:cxn modelId="{09D930F8-F4BC-4EE6-9D97-D9A637B46203}" type="presParOf" srcId="{5E5592B2-69CF-472A-9357-2AFB2CE82A02}" destId="{A7A13F0B-1477-4457-8233-4F4079E6582C}" srcOrd="4" destOrd="0" presId="urn:microsoft.com/office/officeart/2005/8/layout/vList2"/>
    <dgm:cxn modelId="{1234AB8C-C26F-45E7-8754-D00D7B640151}" type="presParOf" srcId="{5E5592B2-69CF-472A-9357-2AFB2CE82A02}" destId="{D991D47E-C170-417B-8927-501BD263D308}" srcOrd="5" destOrd="0" presId="urn:microsoft.com/office/officeart/2005/8/layout/vList2"/>
    <dgm:cxn modelId="{FFE42632-6700-435D-82D6-17916D6C5A4C}" type="presParOf" srcId="{5E5592B2-69CF-472A-9357-2AFB2CE82A02}" destId="{D944BA59-3CC2-43BA-9273-C72C360CD6BE}" srcOrd="6" destOrd="0" presId="urn:microsoft.com/office/officeart/2005/8/layout/vList2"/>
    <dgm:cxn modelId="{E90F12CE-C99A-4214-BE41-558B0A5D4C28}" type="presParOf" srcId="{5E5592B2-69CF-472A-9357-2AFB2CE82A02}" destId="{8B565188-6DA3-4E24-95EE-D1C184BEED5A}" srcOrd="7" destOrd="0" presId="urn:microsoft.com/office/officeart/2005/8/layout/vList2"/>
    <dgm:cxn modelId="{568332D3-A755-4684-B395-FBDCD6BC9074}" type="presParOf" srcId="{5E5592B2-69CF-472A-9357-2AFB2CE82A02}" destId="{2EA9292F-1656-4485-8DD8-0E45FCE5EC34}" srcOrd="8" destOrd="0" presId="urn:microsoft.com/office/officeart/2005/8/layout/vList2"/>
    <dgm:cxn modelId="{9ED2E083-5B43-4D06-A150-6D3DFA1D5EE6}" type="presParOf" srcId="{5E5592B2-69CF-472A-9357-2AFB2CE82A02}" destId="{B9244763-BBFB-4A78-8148-23D7B3033CE8}" srcOrd="9" destOrd="0" presId="urn:microsoft.com/office/officeart/2005/8/layout/vList2"/>
    <dgm:cxn modelId="{F86864A9-BBEC-4A99-9887-AAC7712BBD2E}" type="presParOf" srcId="{5E5592B2-69CF-472A-9357-2AFB2CE82A02}" destId="{C0CFAF40-6588-4403-BC52-A54B5D003A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4005441-65E4-4893-ABA9-03D10EC8E79D}" type="doc">
      <dgm:prSet loTypeId="urn:microsoft.com/office/officeart/2005/8/layout/hierarchy2" loCatId="hierarchy" qsTypeId="urn:microsoft.com/office/officeart/2005/8/quickstyle/3d2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C8AB1F-0D2A-4E25-B316-8F3A60AE916F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DERIVÁTY </a:t>
          </a:r>
        </a:p>
        <a:p>
          <a:r>
            <a:rPr lang="cs-CZ" b="1" dirty="0" smtClean="0">
              <a:solidFill>
                <a:schemeClr val="tx1"/>
              </a:solidFill>
            </a:rPr>
            <a:t>UHLOVODÍKŮ</a:t>
          </a:r>
          <a:endParaRPr lang="cs-CZ" b="1" dirty="0">
            <a:solidFill>
              <a:schemeClr val="tx1"/>
            </a:solidFill>
          </a:endParaRPr>
        </a:p>
      </dgm:t>
    </dgm:pt>
    <dgm:pt modelId="{DEDE48E9-41C6-470C-85BA-D9C1F13A48C5}" type="parTrans" cxnId="{2510AF43-731B-44D7-BD72-1852688DB7FF}">
      <dgm:prSet/>
      <dgm:spPr/>
      <dgm:t>
        <a:bodyPr/>
        <a:lstStyle/>
        <a:p>
          <a:endParaRPr lang="cs-CZ"/>
        </a:p>
      </dgm:t>
    </dgm:pt>
    <dgm:pt modelId="{84383B0B-D3D8-48B1-AF9D-2942CBA8E409}" type="sibTrans" cxnId="{2510AF43-731B-44D7-BD72-1852688DB7FF}">
      <dgm:prSet/>
      <dgm:spPr/>
      <dgm:t>
        <a:bodyPr/>
        <a:lstStyle/>
        <a:p>
          <a:endParaRPr lang="cs-CZ"/>
        </a:p>
      </dgm:t>
    </dgm:pt>
    <dgm:pt modelId="{7BEC1EE6-B91B-475B-AD6E-2E9C3F2FE40A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KARBONYLOVÉ</a:t>
          </a:r>
        </a:p>
        <a:p>
          <a:r>
            <a:rPr lang="cs-CZ" b="1" dirty="0" smtClean="0">
              <a:solidFill>
                <a:schemeClr val="tx1"/>
              </a:solidFill>
            </a:rPr>
            <a:t>SLOUČENINY</a:t>
          </a:r>
          <a:endParaRPr lang="cs-CZ" b="1" dirty="0">
            <a:solidFill>
              <a:schemeClr val="tx1"/>
            </a:solidFill>
          </a:endParaRPr>
        </a:p>
      </dgm:t>
    </dgm:pt>
    <dgm:pt modelId="{FD78028B-B510-4B05-8141-E5C672A0D038}" type="parTrans" cxnId="{CC2C5550-51B5-4829-BFE5-B82CB267419B}">
      <dgm:prSet/>
      <dgm:spPr/>
      <dgm:t>
        <a:bodyPr/>
        <a:lstStyle/>
        <a:p>
          <a:endParaRPr lang="cs-CZ"/>
        </a:p>
      </dgm:t>
    </dgm:pt>
    <dgm:pt modelId="{E398251A-7495-42F8-8A78-F3F77D8FB385}" type="sibTrans" cxnId="{CC2C5550-51B5-4829-BFE5-B82CB267419B}">
      <dgm:prSet/>
      <dgm:spPr/>
      <dgm:t>
        <a:bodyPr/>
        <a:lstStyle/>
        <a:p>
          <a:endParaRPr lang="cs-CZ"/>
        </a:p>
      </dgm:t>
    </dgm:pt>
    <dgm:pt modelId="{39246220-3F79-4545-B688-0FD644A203F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ALDEHYDY</a:t>
          </a:r>
          <a:endParaRPr lang="cs-CZ" b="1" dirty="0">
            <a:solidFill>
              <a:schemeClr val="tx1"/>
            </a:solidFill>
          </a:endParaRPr>
        </a:p>
      </dgm:t>
    </dgm:pt>
    <dgm:pt modelId="{F1272A26-624C-48FC-AA13-CC7110E1EDC2}" type="parTrans" cxnId="{D1F38BE3-DD04-457E-ABB8-1248A59ABCB6}">
      <dgm:prSet/>
      <dgm:spPr/>
      <dgm:t>
        <a:bodyPr/>
        <a:lstStyle/>
        <a:p>
          <a:endParaRPr lang="cs-CZ"/>
        </a:p>
      </dgm:t>
    </dgm:pt>
    <dgm:pt modelId="{095D1275-F498-43EB-9100-4E9BF5FD79DB}" type="sibTrans" cxnId="{D1F38BE3-DD04-457E-ABB8-1248A59ABCB6}">
      <dgm:prSet/>
      <dgm:spPr/>
      <dgm:t>
        <a:bodyPr/>
        <a:lstStyle/>
        <a:p>
          <a:endParaRPr lang="cs-CZ"/>
        </a:p>
      </dgm:t>
    </dgm:pt>
    <dgm:pt modelId="{61E84A45-C788-45DA-806F-2AE0AECD5A17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KETONY</a:t>
          </a:r>
          <a:endParaRPr lang="cs-CZ" b="1" dirty="0">
            <a:solidFill>
              <a:schemeClr val="tx1"/>
            </a:solidFill>
          </a:endParaRPr>
        </a:p>
      </dgm:t>
    </dgm:pt>
    <dgm:pt modelId="{A6001A4D-875D-4468-9FFC-E376FE3ACB10}" type="parTrans" cxnId="{82CAFDDB-0224-471C-8D1C-4E8696933CE6}">
      <dgm:prSet/>
      <dgm:spPr/>
      <dgm:t>
        <a:bodyPr/>
        <a:lstStyle/>
        <a:p>
          <a:endParaRPr lang="cs-CZ"/>
        </a:p>
      </dgm:t>
    </dgm:pt>
    <dgm:pt modelId="{B0224C49-F04B-4983-A212-4A776717D447}" type="sibTrans" cxnId="{82CAFDDB-0224-471C-8D1C-4E8696933CE6}">
      <dgm:prSet/>
      <dgm:spPr/>
      <dgm:t>
        <a:bodyPr/>
        <a:lstStyle/>
        <a:p>
          <a:endParaRPr lang="cs-CZ"/>
        </a:p>
      </dgm:t>
    </dgm:pt>
    <dgm:pt modelId="{6BC73494-BEE6-46CC-97BD-99CD282F9D73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ESTERY</a:t>
          </a:r>
          <a:endParaRPr lang="cs-CZ" b="1" dirty="0">
            <a:solidFill>
              <a:schemeClr val="tx1"/>
            </a:solidFill>
          </a:endParaRPr>
        </a:p>
      </dgm:t>
    </dgm:pt>
    <dgm:pt modelId="{46F1BA8E-9CFB-453F-A3C4-6265172C86B2}" type="parTrans" cxnId="{65CBB1C1-0DC4-435D-BC9D-2FCD9EA18492}">
      <dgm:prSet/>
      <dgm:spPr/>
      <dgm:t>
        <a:bodyPr/>
        <a:lstStyle/>
        <a:p>
          <a:endParaRPr lang="cs-CZ"/>
        </a:p>
      </dgm:t>
    </dgm:pt>
    <dgm:pt modelId="{20A0376A-FB46-468B-9357-E9B603E694AF}" type="sibTrans" cxnId="{65CBB1C1-0DC4-435D-BC9D-2FCD9EA18492}">
      <dgm:prSet/>
      <dgm:spPr/>
      <dgm:t>
        <a:bodyPr/>
        <a:lstStyle/>
        <a:p>
          <a:endParaRPr lang="cs-CZ"/>
        </a:p>
      </dgm:t>
    </dgm:pt>
    <dgm:pt modelId="{70E42656-8AAC-408B-B0FD-19726C240B2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HALOGENDERIVÁTY</a:t>
          </a:r>
          <a:endParaRPr lang="cs-CZ" b="1" dirty="0">
            <a:solidFill>
              <a:schemeClr val="tx1"/>
            </a:solidFill>
          </a:endParaRPr>
        </a:p>
      </dgm:t>
    </dgm:pt>
    <dgm:pt modelId="{B08032C2-AF81-4629-BE6B-235C0399FEC8}" type="parTrans" cxnId="{6858CE28-ABFC-43E8-9C3A-E8992DF341EA}">
      <dgm:prSet/>
      <dgm:spPr/>
      <dgm:t>
        <a:bodyPr/>
        <a:lstStyle/>
        <a:p>
          <a:endParaRPr lang="cs-CZ"/>
        </a:p>
      </dgm:t>
    </dgm:pt>
    <dgm:pt modelId="{453EED79-09BB-4452-8E86-F783DB8C3066}" type="sibTrans" cxnId="{6858CE28-ABFC-43E8-9C3A-E8992DF341EA}">
      <dgm:prSet/>
      <dgm:spPr/>
      <dgm:t>
        <a:bodyPr/>
        <a:lstStyle/>
        <a:p>
          <a:endParaRPr lang="cs-CZ"/>
        </a:p>
      </dgm:t>
    </dgm:pt>
    <dgm:pt modelId="{8E87BE64-DADD-4D94-8032-DA7B562FA74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ALKOHOLY</a:t>
          </a:r>
          <a:endParaRPr lang="cs-CZ" b="1" dirty="0">
            <a:solidFill>
              <a:schemeClr val="tx1"/>
            </a:solidFill>
          </a:endParaRPr>
        </a:p>
      </dgm:t>
    </dgm:pt>
    <dgm:pt modelId="{F218ED98-88C9-4A65-B152-7CB2BDDE3868}" type="parTrans" cxnId="{934FAC11-04ED-4D9F-9237-5E4E366CD9A8}">
      <dgm:prSet/>
      <dgm:spPr/>
      <dgm:t>
        <a:bodyPr/>
        <a:lstStyle/>
        <a:p>
          <a:endParaRPr lang="cs-CZ"/>
        </a:p>
      </dgm:t>
    </dgm:pt>
    <dgm:pt modelId="{D6596D52-3BFA-40E6-B712-8D76CCC23F4B}" type="sibTrans" cxnId="{934FAC11-04ED-4D9F-9237-5E4E366CD9A8}">
      <dgm:prSet/>
      <dgm:spPr/>
      <dgm:t>
        <a:bodyPr/>
        <a:lstStyle/>
        <a:p>
          <a:endParaRPr lang="cs-CZ"/>
        </a:p>
      </dgm:t>
    </dgm:pt>
    <dgm:pt modelId="{C42DC8D8-1B12-4D72-91F5-689DBD813EA2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KARBOXYLOVÉ</a:t>
          </a:r>
        </a:p>
        <a:p>
          <a:r>
            <a:rPr lang="cs-CZ" b="1" dirty="0" smtClean="0">
              <a:solidFill>
                <a:schemeClr val="tx1"/>
              </a:solidFill>
            </a:rPr>
            <a:t>KYSELINY</a:t>
          </a:r>
          <a:endParaRPr lang="cs-CZ" b="1" dirty="0">
            <a:solidFill>
              <a:schemeClr val="tx1"/>
            </a:solidFill>
          </a:endParaRPr>
        </a:p>
      </dgm:t>
    </dgm:pt>
    <dgm:pt modelId="{55D1187D-9F44-4D74-B809-25F652D180C4}" type="parTrans" cxnId="{455D7AE3-553F-4DC9-B07B-AD60B1639C6F}">
      <dgm:prSet/>
      <dgm:spPr/>
      <dgm:t>
        <a:bodyPr/>
        <a:lstStyle/>
        <a:p>
          <a:endParaRPr lang="cs-CZ"/>
        </a:p>
      </dgm:t>
    </dgm:pt>
    <dgm:pt modelId="{F5C92D75-5BB9-4FFC-9741-F19195C9D237}" type="sibTrans" cxnId="{455D7AE3-553F-4DC9-B07B-AD60B1639C6F}">
      <dgm:prSet/>
      <dgm:spPr/>
      <dgm:t>
        <a:bodyPr/>
        <a:lstStyle/>
        <a:p>
          <a:endParaRPr lang="cs-CZ"/>
        </a:p>
      </dgm:t>
    </dgm:pt>
    <dgm:pt modelId="{E4DE4161-CB02-4B40-83DF-92374E3C0DBE}" type="pres">
      <dgm:prSet presAssocID="{A4005441-65E4-4893-ABA9-03D10EC8E79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381A28-26E6-4FFF-8487-CD54FD0198E7}" type="pres">
      <dgm:prSet presAssocID="{EAC8AB1F-0D2A-4E25-B316-8F3A60AE916F}" presName="root1" presStyleCnt="0"/>
      <dgm:spPr/>
    </dgm:pt>
    <dgm:pt modelId="{5131D297-4AB7-4326-BFD3-A2FED4BE7440}" type="pres">
      <dgm:prSet presAssocID="{EAC8AB1F-0D2A-4E25-B316-8F3A60AE916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4A33398-DB88-47A8-8EAD-EB30A0FECFAA}" type="pres">
      <dgm:prSet presAssocID="{EAC8AB1F-0D2A-4E25-B316-8F3A60AE916F}" presName="level2hierChild" presStyleCnt="0"/>
      <dgm:spPr/>
    </dgm:pt>
    <dgm:pt modelId="{9867466B-CFC3-4D1F-8324-468E15EC6726}" type="pres">
      <dgm:prSet presAssocID="{B08032C2-AF81-4629-BE6B-235C0399FEC8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B76CD5F6-AFAE-4461-AADB-6EF1D2BE2B3C}" type="pres">
      <dgm:prSet presAssocID="{B08032C2-AF81-4629-BE6B-235C0399FEC8}" presName="connTx" presStyleLbl="parChTrans1D2" presStyleIdx="0" presStyleCnt="5"/>
      <dgm:spPr/>
      <dgm:t>
        <a:bodyPr/>
        <a:lstStyle/>
        <a:p>
          <a:endParaRPr lang="cs-CZ"/>
        </a:p>
      </dgm:t>
    </dgm:pt>
    <dgm:pt modelId="{82320BE0-7BAF-4AEA-AFA4-B3CEF177354D}" type="pres">
      <dgm:prSet presAssocID="{70E42656-8AAC-408B-B0FD-19726C240B26}" presName="root2" presStyleCnt="0"/>
      <dgm:spPr/>
    </dgm:pt>
    <dgm:pt modelId="{6BA039F6-8682-48A2-B19A-AE42F6C86E53}" type="pres">
      <dgm:prSet presAssocID="{70E42656-8AAC-408B-B0FD-19726C240B26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E30577-E7AA-4E93-B8B8-675CF2ED8155}" type="pres">
      <dgm:prSet presAssocID="{70E42656-8AAC-408B-B0FD-19726C240B26}" presName="level3hierChild" presStyleCnt="0"/>
      <dgm:spPr/>
    </dgm:pt>
    <dgm:pt modelId="{4C1471D5-D614-4E27-AB87-142A9DFA586A}" type="pres">
      <dgm:prSet presAssocID="{F218ED98-88C9-4A65-B152-7CB2BDDE3868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42039226-01F9-4CF4-B3A7-47A860F919F4}" type="pres">
      <dgm:prSet presAssocID="{F218ED98-88C9-4A65-B152-7CB2BDDE3868}" presName="connTx" presStyleLbl="parChTrans1D2" presStyleIdx="1" presStyleCnt="5"/>
      <dgm:spPr/>
      <dgm:t>
        <a:bodyPr/>
        <a:lstStyle/>
        <a:p>
          <a:endParaRPr lang="cs-CZ"/>
        </a:p>
      </dgm:t>
    </dgm:pt>
    <dgm:pt modelId="{E9B9ED93-67A2-4F35-A748-C16E44D4DC01}" type="pres">
      <dgm:prSet presAssocID="{8E87BE64-DADD-4D94-8032-DA7B562FA744}" presName="root2" presStyleCnt="0"/>
      <dgm:spPr/>
    </dgm:pt>
    <dgm:pt modelId="{EC165C8E-6B4C-4BFF-8A98-2520428D718D}" type="pres">
      <dgm:prSet presAssocID="{8E87BE64-DADD-4D94-8032-DA7B562FA744}" presName="LevelTwoTextNode" presStyleLbl="node2" presStyleIdx="1" presStyleCnt="5" custLinFactNeighborX="1243" custLinFactNeighborY="-379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B769118-1986-4342-B489-E67EE20BC5E1}" type="pres">
      <dgm:prSet presAssocID="{8E87BE64-DADD-4D94-8032-DA7B562FA744}" presName="level3hierChild" presStyleCnt="0"/>
      <dgm:spPr/>
    </dgm:pt>
    <dgm:pt modelId="{D015F5F2-EBD5-493B-8E65-3DA7C4B39239}" type="pres">
      <dgm:prSet presAssocID="{55D1187D-9F44-4D74-B809-25F652D180C4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4D52A5C8-EFF4-4835-9149-A57AF5A2BD62}" type="pres">
      <dgm:prSet presAssocID="{55D1187D-9F44-4D74-B809-25F652D180C4}" presName="connTx" presStyleLbl="parChTrans1D2" presStyleIdx="2" presStyleCnt="5"/>
      <dgm:spPr/>
      <dgm:t>
        <a:bodyPr/>
        <a:lstStyle/>
        <a:p>
          <a:endParaRPr lang="cs-CZ"/>
        </a:p>
      </dgm:t>
    </dgm:pt>
    <dgm:pt modelId="{3AB2ABF1-D2C2-4280-8C96-1692E6D9244B}" type="pres">
      <dgm:prSet presAssocID="{C42DC8D8-1B12-4D72-91F5-689DBD813EA2}" presName="root2" presStyleCnt="0"/>
      <dgm:spPr/>
    </dgm:pt>
    <dgm:pt modelId="{BCF23086-A29B-41E6-ABA0-C446F5D96A52}" type="pres">
      <dgm:prSet presAssocID="{C42DC8D8-1B12-4D72-91F5-689DBD813EA2}" presName="LevelTwoTextNode" presStyleLbl="node2" presStyleIdx="2" presStyleCnt="5" custLinFactNeighborX="1243" custLinFactNeighborY="658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6B8EA2-0371-4BFF-B697-28B88FBAAC87}" type="pres">
      <dgm:prSet presAssocID="{C42DC8D8-1B12-4D72-91F5-689DBD813EA2}" presName="level3hierChild" presStyleCnt="0"/>
      <dgm:spPr/>
    </dgm:pt>
    <dgm:pt modelId="{01A0CBFF-0A5B-41C0-9CBB-383CAE16117E}" type="pres">
      <dgm:prSet presAssocID="{FD78028B-B510-4B05-8141-E5C672A0D038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FBE912D1-0EF2-460E-B7E7-2CF4BA57B5C7}" type="pres">
      <dgm:prSet presAssocID="{FD78028B-B510-4B05-8141-E5C672A0D038}" presName="connTx" presStyleLbl="parChTrans1D2" presStyleIdx="3" presStyleCnt="5"/>
      <dgm:spPr/>
      <dgm:t>
        <a:bodyPr/>
        <a:lstStyle/>
        <a:p>
          <a:endParaRPr lang="cs-CZ"/>
        </a:p>
      </dgm:t>
    </dgm:pt>
    <dgm:pt modelId="{928B8515-B68A-41ED-BD2C-0863AD2F8CBE}" type="pres">
      <dgm:prSet presAssocID="{7BEC1EE6-B91B-475B-AD6E-2E9C3F2FE40A}" presName="root2" presStyleCnt="0"/>
      <dgm:spPr/>
    </dgm:pt>
    <dgm:pt modelId="{F2B67F74-AB6D-4D40-8E2E-6C6AED600D4C}" type="pres">
      <dgm:prSet presAssocID="{7BEC1EE6-B91B-475B-AD6E-2E9C3F2FE40A}" presName="LevelTwoTextNode" presStyleLbl="node2" presStyleIdx="3" presStyleCnt="5" custLinFactNeighborX="1243" custLinFactNeighborY="30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1727FAC-D5F4-493C-A895-854429CE0581}" type="pres">
      <dgm:prSet presAssocID="{7BEC1EE6-B91B-475B-AD6E-2E9C3F2FE40A}" presName="level3hierChild" presStyleCnt="0"/>
      <dgm:spPr/>
    </dgm:pt>
    <dgm:pt modelId="{DE65EAEE-72BE-4A91-94AB-DA4C87A4F651}" type="pres">
      <dgm:prSet presAssocID="{F1272A26-624C-48FC-AA13-CC7110E1EDC2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A2640B15-F83A-46E2-88F4-1764461EA856}" type="pres">
      <dgm:prSet presAssocID="{F1272A26-624C-48FC-AA13-CC7110E1EDC2}" presName="connTx" presStyleLbl="parChTrans1D3" presStyleIdx="0" presStyleCnt="2"/>
      <dgm:spPr/>
      <dgm:t>
        <a:bodyPr/>
        <a:lstStyle/>
        <a:p>
          <a:endParaRPr lang="cs-CZ"/>
        </a:p>
      </dgm:t>
    </dgm:pt>
    <dgm:pt modelId="{BB1D48FE-B76D-4601-9C07-ECD44A995EAC}" type="pres">
      <dgm:prSet presAssocID="{39246220-3F79-4545-B688-0FD644A203F6}" presName="root2" presStyleCnt="0"/>
      <dgm:spPr/>
    </dgm:pt>
    <dgm:pt modelId="{1E37C6AF-C6C6-44E2-A13B-CD516BD57CF5}" type="pres">
      <dgm:prSet presAssocID="{39246220-3F79-4545-B688-0FD644A203F6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E042D1-6818-4A3E-BAF3-F14D53620AA1}" type="pres">
      <dgm:prSet presAssocID="{39246220-3F79-4545-B688-0FD644A203F6}" presName="level3hierChild" presStyleCnt="0"/>
      <dgm:spPr/>
    </dgm:pt>
    <dgm:pt modelId="{AC02E98E-B714-422F-919B-247672CE34E2}" type="pres">
      <dgm:prSet presAssocID="{A6001A4D-875D-4468-9FFC-E376FE3ACB10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D8E23230-C89C-4B9D-BEAF-AA2A967F5C21}" type="pres">
      <dgm:prSet presAssocID="{A6001A4D-875D-4468-9FFC-E376FE3ACB10}" presName="connTx" presStyleLbl="parChTrans1D3" presStyleIdx="1" presStyleCnt="2"/>
      <dgm:spPr/>
      <dgm:t>
        <a:bodyPr/>
        <a:lstStyle/>
        <a:p>
          <a:endParaRPr lang="cs-CZ"/>
        </a:p>
      </dgm:t>
    </dgm:pt>
    <dgm:pt modelId="{7365406D-8EC9-47DB-A06E-42A910C2AABB}" type="pres">
      <dgm:prSet presAssocID="{61E84A45-C788-45DA-806F-2AE0AECD5A17}" presName="root2" presStyleCnt="0"/>
      <dgm:spPr/>
    </dgm:pt>
    <dgm:pt modelId="{3907F421-D91B-479F-8E68-97B35989061F}" type="pres">
      <dgm:prSet presAssocID="{61E84A45-C788-45DA-806F-2AE0AECD5A17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AAAB6E-0700-467C-8A9C-1812C297C7F4}" type="pres">
      <dgm:prSet presAssocID="{61E84A45-C788-45DA-806F-2AE0AECD5A17}" presName="level3hierChild" presStyleCnt="0"/>
      <dgm:spPr/>
    </dgm:pt>
    <dgm:pt modelId="{93E0B99B-B55C-4D22-8FB7-23B99A958318}" type="pres">
      <dgm:prSet presAssocID="{46F1BA8E-9CFB-453F-A3C4-6265172C86B2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FE18AB3F-630C-4750-AC0A-B27714987E91}" type="pres">
      <dgm:prSet presAssocID="{46F1BA8E-9CFB-453F-A3C4-6265172C86B2}" presName="connTx" presStyleLbl="parChTrans1D2" presStyleIdx="4" presStyleCnt="5"/>
      <dgm:spPr/>
      <dgm:t>
        <a:bodyPr/>
        <a:lstStyle/>
        <a:p>
          <a:endParaRPr lang="cs-CZ"/>
        </a:p>
      </dgm:t>
    </dgm:pt>
    <dgm:pt modelId="{165BAAE7-E139-4FC6-A53E-4DE58E739382}" type="pres">
      <dgm:prSet presAssocID="{6BC73494-BEE6-46CC-97BD-99CD282F9D73}" presName="root2" presStyleCnt="0"/>
      <dgm:spPr/>
    </dgm:pt>
    <dgm:pt modelId="{25B4FFB4-0054-4212-835B-90D77BD32E0F}" type="pres">
      <dgm:prSet presAssocID="{6BC73494-BEE6-46CC-97BD-99CD282F9D73}" presName="LevelTwoTextNode" presStyleLbl="node2" presStyleIdx="4" presStyleCnt="5" custLinFactNeighborX="1243" custLinFactNeighborY="2733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DC32C0-5957-4325-80B8-C5EC5AC99710}" type="pres">
      <dgm:prSet presAssocID="{6BC73494-BEE6-46CC-97BD-99CD282F9D73}" presName="level3hierChild" presStyleCnt="0"/>
      <dgm:spPr/>
    </dgm:pt>
  </dgm:ptLst>
  <dgm:cxnLst>
    <dgm:cxn modelId="{8ED17C69-9E87-45DE-AFFF-8D081B5478DC}" type="presOf" srcId="{B08032C2-AF81-4629-BE6B-235C0399FEC8}" destId="{B76CD5F6-AFAE-4461-AADB-6EF1D2BE2B3C}" srcOrd="1" destOrd="0" presId="urn:microsoft.com/office/officeart/2005/8/layout/hierarchy2"/>
    <dgm:cxn modelId="{9C0F0FC8-1B4D-42F1-BC84-A10FF25585DF}" type="presOf" srcId="{F218ED98-88C9-4A65-B152-7CB2BDDE3868}" destId="{42039226-01F9-4CF4-B3A7-47A860F919F4}" srcOrd="1" destOrd="0" presId="urn:microsoft.com/office/officeart/2005/8/layout/hierarchy2"/>
    <dgm:cxn modelId="{8773A76A-17F3-4A33-A607-F85BFC44AAD0}" type="presOf" srcId="{F218ED98-88C9-4A65-B152-7CB2BDDE3868}" destId="{4C1471D5-D614-4E27-AB87-142A9DFA586A}" srcOrd="0" destOrd="0" presId="urn:microsoft.com/office/officeart/2005/8/layout/hierarchy2"/>
    <dgm:cxn modelId="{A5FA5F56-ACDF-4772-BA68-5C1B71A4E650}" type="presOf" srcId="{61E84A45-C788-45DA-806F-2AE0AECD5A17}" destId="{3907F421-D91B-479F-8E68-97B35989061F}" srcOrd="0" destOrd="0" presId="urn:microsoft.com/office/officeart/2005/8/layout/hierarchy2"/>
    <dgm:cxn modelId="{4AE74557-D148-4582-B499-4E9C4019B5A0}" type="presOf" srcId="{A6001A4D-875D-4468-9FFC-E376FE3ACB10}" destId="{D8E23230-C89C-4B9D-BEAF-AA2A967F5C21}" srcOrd="1" destOrd="0" presId="urn:microsoft.com/office/officeart/2005/8/layout/hierarchy2"/>
    <dgm:cxn modelId="{1DBE0C66-2F85-4A4F-994D-1BE613383BB0}" type="presOf" srcId="{B08032C2-AF81-4629-BE6B-235C0399FEC8}" destId="{9867466B-CFC3-4D1F-8324-468E15EC6726}" srcOrd="0" destOrd="0" presId="urn:microsoft.com/office/officeart/2005/8/layout/hierarchy2"/>
    <dgm:cxn modelId="{B3A16CB6-3E9C-4FAC-8714-437DE68289DE}" type="presOf" srcId="{7BEC1EE6-B91B-475B-AD6E-2E9C3F2FE40A}" destId="{F2B67F74-AB6D-4D40-8E2E-6C6AED600D4C}" srcOrd="0" destOrd="0" presId="urn:microsoft.com/office/officeart/2005/8/layout/hierarchy2"/>
    <dgm:cxn modelId="{0AB8ED64-F509-4290-91B8-AC6ACE4F4258}" type="presOf" srcId="{A6001A4D-875D-4468-9FFC-E376FE3ACB10}" destId="{AC02E98E-B714-422F-919B-247672CE34E2}" srcOrd="0" destOrd="0" presId="urn:microsoft.com/office/officeart/2005/8/layout/hierarchy2"/>
    <dgm:cxn modelId="{CC2C5550-51B5-4829-BFE5-B82CB267419B}" srcId="{EAC8AB1F-0D2A-4E25-B316-8F3A60AE916F}" destId="{7BEC1EE6-B91B-475B-AD6E-2E9C3F2FE40A}" srcOrd="3" destOrd="0" parTransId="{FD78028B-B510-4B05-8141-E5C672A0D038}" sibTransId="{E398251A-7495-42F8-8A78-F3F77D8FB385}"/>
    <dgm:cxn modelId="{BC3CAA81-EF59-4BC6-943C-28C36641F4CE}" type="presOf" srcId="{FD78028B-B510-4B05-8141-E5C672A0D038}" destId="{01A0CBFF-0A5B-41C0-9CBB-383CAE16117E}" srcOrd="0" destOrd="0" presId="urn:microsoft.com/office/officeart/2005/8/layout/hierarchy2"/>
    <dgm:cxn modelId="{0B62120F-65FA-4072-8213-E22C37549CEE}" type="presOf" srcId="{EAC8AB1F-0D2A-4E25-B316-8F3A60AE916F}" destId="{5131D297-4AB7-4326-BFD3-A2FED4BE7440}" srcOrd="0" destOrd="0" presId="urn:microsoft.com/office/officeart/2005/8/layout/hierarchy2"/>
    <dgm:cxn modelId="{0896BD4A-002A-4FEA-B0E5-E00832EB47D8}" type="presOf" srcId="{46F1BA8E-9CFB-453F-A3C4-6265172C86B2}" destId="{FE18AB3F-630C-4750-AC0A-B27714987E91}" srcOrd="1" destOrd="0" presId="urn:microsoft.com/office/officeart/2005/8/layout/hierarchy2"/>
    <dgm:cxn modelId="{8AFBBEB1-1C7A-469C-A54B-92AA690280D9}" type="presOf" srcId="{FD78028B-B510-4B05-8141-E5C672A0D038}" destId="{FBE912D1-0EF2-460E-B7E7-2CF4BA57B5C7}" srcOrd="1" destOrd="0" presId="urn:microsoft.com/office/officeart/2005/8/layout/hierarchy2"/>
    <dgm:cxn modelId="{18E32FA7-8CC4-403A-B9E8-47870111D098}" type="presOf" srcId="{39246220-3F79-4545-B688-0FD644A203F6}" destId="{1E37C6AF-C6C6-44E2-A13B-CD516BD57CF5}" srcOrd="0" destOrd="0" presId="urn:microsoft.com/office/officeart/2005/8/layout/hierarchy2"/>
    <dgm:cxn modelId="{2510AF43-731B-44D7-BD72-1852688DB7FF}" srcId="{A4005441-65E4-4893-ABA9-03D10EC8E79D}" destId="{EAC8AB1F-0D2A-4E25-B316-8F3A60AE916F}" srcOrd="0" destOrd="0" parTransId="{DEDE48E9-41C6-470C-85BA-D9C1F13A48C5}" sibTransId="{84383B0B-D3D8-48B1-AF9D-2942CBA8E409}"/>
    <dgm:cxn modelId="{934FAC11-04ED-4D9F-9237-5E4E366CD9A8}" srcId="{EAC8AB1F-0D2A-4E25-B316-8F3A60AE916F}" destId="{8E87BE64-DADD-4D94-8032-DA7B562FA744}" srcOrd="1" destOrd="0" parTransId="{F218ED98-88C9-4A65-B152-7CB2BDDE3868}" sibTransId="{D6596D52-3BFA-40E6-B712-8D76CCC23F4B}"/>
    <dgm:cxn modelId="{98ADB836-F934-4B8A-B786-7CBF680B9E46}" type="presOf" srcId="{55D1187D-9F44-4D74-B809-25F652D180C4}" destId="{4D52A5C8-EFF4-4835-9149-A57AF5A2BD62}" srcOrd="1" destOrd="0" presId="urn:microsoft.com/office/officeart/2005/8/layout/hierarchy2"/>
    <dgm:cxn modelId="{5668F359-748D-4520-A2F7-37B2BD293F54}" type="presOf" srcId="{A4005441-65E4-4893-ABA9-03D10EC8E79D}" destId="{E4DE4161-CB02-4B40-83DF-92374E3C0DBE}" srcOrd="0" destOrd="0" presId="urn:microsoft.com/office/officeart/2005/8/layout/hierarchy2"/>
    <dgm:cxn modelId="{82CAFDDB-0224-471C-8D1C-4E8696933CE6}" srcId="{7BEC1EE6-B91B-475B-AD6E-2E9C3F2FE40A}" destId="{61E84A45-C788-45DA-806F-2AE0AECD5A17}" srcOrd="1" destOrd="0" parTransId="{A6001A4D-875D-4468-9FFC-E376FE3ACB10}" sibTransId="{B0224C49-F04B-4983-A212-4A776717D447}"/>
    <dgm:cxn modelId="{D1F38BE3-DD04-457E-ABB8-1248A59ABCB6}" srcId="{7BEC1EE6-B91B-475B-AD6E-2E9C3F2FE40A}" destId="{39246220-3F79-4545-B688-0FD644A203F6}" srcOrd="0" destOrd="0" parTransId="{F1272A26-624C-48FC-AA13-CC7110E1EDC2}" sibTransId="{095D1275-F498-43EB-9100-4E9BF5FD79DB}"/>
    <dgm:cxn modelId="{89129ED8-93B9-4D84-8B7D-CB4EC777DA0F}" type="presOf" srcId="{55D1187D-9F44-4D74-B809-25F652D180C4}" destId="{D015F5F2-EBD5-493B-8E65-3DA7C4B39239}" srcOrd="0" destOrd="0" presId="urn:microsoft.com/office/officeart/2005/8/layout/hierarchy2"/>
    <dgm:cxn modelId="{8C6928F4-95DD-4D73-8F12-2C7DD86601A3}" type="presOf" srcId="{F1272A26-624C-48FC-AA13-CC7110E1EDC2}" destId="{DE65EAEE-72BE-4A91-94AB-DA4C87A4F651}" srcOrd="0" destOrd="0" presId="urn:microsoft.com/office/officeart/2005/8/layout/hierarchy2"/>
    <dgm:cxn modelId="{C28F6B98-6571-4D11-A69D-5E4049482D1F}" type="presOf" srcId="{6BC73494-BEE6-46CC-97BD-99CD282F9D73}" destId="{25B4FFB4-0054-4212-835B-90D77BD32E0F}" srcOrd="0" destOrd="0" presId="urn:microsoft.com/office/officeart/2005/8/layout/hierarchy2"/>
    <dgm:cxn modelId="{65CBB1C1-0DC4-435D-BC9D-2FCD9EA18492}" srcId="{EAC8AB1F-0D2A-4E25-B316-8F3A60AE916F}" destId="{6BC73494-BEE6-46CC-97BD-99CD282F9D73}" srcOrd="4" destOrd="0" parTransId="{46F1BA8E-9CFB-453F-A3C4-6265172C86B2}" sibTransId="{20A0376A-FB46-468B-9357-E9B603E694AF}"/>
    <dgm:cxn modelId="{6858CE28-ABFC-43E8-9C3A-E8992DF341EA}" srcId="{EAC8AB1F-0D2A-4E25-B316-8F3A60AE916F}" destId="{70E42656-8AAC-408B-B0FD-19726C240B26}" srcOrd="0" destOrd="0" parTransId="{B08032C2-AF81-4629-BE6B-235C0399FEC8}" sibTransId="{453EED79-09BB-4452-8E86-F783DB8C3066}"/>
    <dgm:cxn modelId="{5A2A0848-AB96-4277-BF47-F947958157AE}" type="presOf" srcId="{C42DC8D8-1B12-4D72-91F5-689DBD813EA2}" destId="{BCF23086-A29B-41E6-ABA0-C446F5D96A52}" srcOrd="0" destOrd="0" presId="urn:microsoft.com/office/officeart/2005/8/layout/hierarchy2"/>
    <dgm:cxn modelId="{B59E1144-F6F8-4324-9FF1-ABB9CC614958}" type="presOf" srcId="{F1272A26-624C-48FC-AA13-CC7110E1EDC2}" destId="{A2640B15-F83A-46E2-88F4-1764461EA856}" srcOrd="1" destOrd="0" presId="urn:microsoft.com/office/officeart/2005/8/layout/hierarchy2"/>
    <dgm:cxn modelId="{A214E4BF-2B27-4777-AFE2-B6D5D0669410}" type="presOf" srcId="{8E87BE64-DADD-4D94-8032-DA7B562FA744}" destId="{EC165C8E-6B4C-4BFF-8A98-2520428D718D}" srcOrd="0" destOrd="0" presId="urn:microsoft.com/office/officeart/2005/8/layout/hierarchy2"/>
    <dgm:cxn modelId="{455D7AE3-553F-4DC9-B07B-AD60B1639C6F}" srcId="{EAC8AB1F-0D2A-4E25-B316-8F3A60AE916F}" destId="{C42DC8D8-1B12-4D72-91F5-689DBD813EA2}" srcOrd="2" destOrd="0" parTransId="{55D1187D-9F44-4D74-B809-25F652D180C4}" sibTransId="{F5C92D75-5BB9-4FFC-9741-F19195C9D237}"/>
    <dgm:cxn modelId="{0C9D6258-4B39-48BE-AA98-42F9BEBEC00B}" type="presOf" srcId="{70E42656-8AAC-408B-B0FD-19726C240B26}" destId="{6BA039F6-8682-48A2-B19A-AE42F6C86E53}" srcOrd="0" destOrd="0" presId="urn:microsoft.com/office/officeart/2005/8/layout/hierarchy2"/>
    <dgm:cxn modelId="{87CF3CCB-97C9-43A5-B5F7-585B7B445D8E}" type="presOf" srcId="{46F1BA8E-9CFB-453F-A3C4-6265172C86B2}" destId="{93E0B99B-B55C-4D22-8FB7-23B99A958318}" srcOrd="0" destOrd="0" presId="urn:microsoft.com/office/officeart/2005/8/layout/hierarchy2"/>
    <dgm:cxn modelId="{E8A2C25D-72A9-4CF4-98B0-350A4B67416B}" type="presParOf" srcId="{E4DE4161-CB02-4B40-83DF-92374E3C0DBE}" destId="{A6381A28-26E6-4FFF-8487-CD54FD0198E7}" srcOrd="0" destOrd="0" presId="urn:microsoft.com/office/officeart/2005/8/layout/hierarchy2"/>
    <dgm:cxn modelId="{71ECCC6F-8003-4037-B80B-C78DEF950D44}" type="presParOf" srcId="{A6381A28-26E6-4FFF-8487-CD54FD0198E7}" destId="{5131D297-4AB7-4326-BFD3-A2FED4BE7440}" srcOrd="0" destOrd="0" presId="urn:microsoft.com/office/officeart/2005/8/layout/hierarchy2"/>
    <dgm:cxn modelId="{9B1C661C-82CD-4249-B68B-5CFF14E2F5E0}" type="presParOf" srcId="{A6381A28-26E6-4FFF-8487-CD54FD0198E7}" destId="{74A33398-DB88-47A8-8EAD-EB30A0FECFAA}" srcOrd="1" destOrd="0" presId="urn:microsoft.com/office/officeart/2005/8/layout/hierarchy2"/>
    <dgm:cxn modelId="{EB27E499-50BB-41E9-AB40-9A275CC4BBC9}" type="presParOf" srcId="{74A33398-DB88-47A8-8EAD-EB30A0FECFAA}" destId="{9867466B-CFC3-4D1F-8324-468E15EC6726}" srcOrd="0" destOrd="0" presId="urn:microsoft.com/office/officeart/2005/8/layout/hierarchy2"/>
    <dgm:cxn modelId="{A0520315-26CF-4901-9F8C-49EF66175229}" type="presParOf" srcId="{9867466B-CFC3-4D1F-8324-468E15EC6726}" destId="{B76CD5F6-AFAE-4461-AADB-6EF1D2BE2B3C}" srcOrd="0" destOrd="0" presId="urn:microsoft.com/office/officeart/2005/8/layout/hierarchy2"/>
    <dgm:cxn modelId="{26D2FFC6-5A3A-4F15-B996-EA62D9DB8CC7}" type="presParOf" srcId="{74A33398-DB88-47A8-8EAD-EB30A0FECFAA}" destId="{82320BE0-7BAF-4AEA-AFA4-B3CEF177354D}" srcOrd="1" destOrd="0" presId="urn:microsoft.com/office/officeart/2005/8/layout/hierarchy2"/>
    <dgm:cxn modelId="{1288DCD1-07D1-46FD-8CC7-5728928FE133}" type="presParOf" srcId="{82320BE0-7BAF-4AEA-AFA4-B3CEF177354D}" destId="{6BA039F6-8682-48A2-B19A-AE42F6C86E53}" srcOrd="0" destOrd="0" presId="urn:microsoft.com/office/officeart/2005/8/layout/hierarchy2"/>
    <dgm:cxn modelId="{D715B287-6295-4FEA-ABD5-406E725350DD}" type="presParOf" srcId="{82320BE0-7BAF-4AEA-AFA4-B3CEF177354D}" destId="{81E30577-E7AA-4E93-B8B8-675CF2ED8155}" srcOrd="1" destOrd="0" presId="urn:microsoft.com/office/officeart/2005/8/layout/hierarchy2"/>
    <dgm:cxn modelId="{A2E59B8D-7922-4E8B-8E21-8B2D7D7CA7F4}" type="presParOf" srcId="{74A33398-DB88-47A8-8EAD-EB30A0FECFAA}" destId="{4C1471D5-D614-4E27-AB87-142A9DFA586A}" srcOrd="2" destOrd="0" presId="urn:microsoft.com/office/officeart/2005/8/layout/hierarchy2"/>
    <dgm:cxn modelId="{1538573A-77D7-4DA0-B7BB-B9D0062FE9C4}" type="presParOf" srcId="{4C1471D5-D614-4E27-AB87-142A9DFA586A}" destId="{42039226-01F9-4CF4-B3A7-47A860F919F4}" srcOrd="0" destOrd="0" presId="urn:microsoft.com/office/officeart/2005/8/layout/hierarchy2"/>
    <dgm:cxn modelId="{5AE2C41B-8D3D-4BF5-8FCE-1146D85BACC9}" type="presParOf" srcId="{74A33398-DB88-47A8-8EAD-EB30A0FECFAA}" destId="{E9B9ED93-67A2-4F35-A748-C16E44D4DC01}" srcOrd="3" destOrd="0" presId="urn:microsoft.com/office/officeart/2005/8/layout/hierarchy2"/>
    <dgm:cxn modelId="{14DA8C2D-ECB2-4438-B632-7674E0943F4A}" type="presParOf" srcId="{E9B9ED93-67A2-4F35-A748-C16E44D4DC01}" destId="{EC165C8E-6B4C-4BFF-8A98-2520428D718D}" srcOrd="0" destOrd="0" presId="urn:microsoft.com/office/officeart/2005/8/layout/hierarchy2"/>
    <dgm:cxn modelId="{330EB11B-7407-4439-B27E-117BFC413380}" type="presParOf" srcId="{E9B9ED93-67A2-4F35-A748-C16E44D4DC01}" destId="{7B769118-1986-4342-B489-E67EE20BC5E1}" srcOrd="1" destOrd="0" presId="urn:microsoft.com/office/officeart/2005/8/layout/hierarchy2"/>
    <dgm:cxn modelId="{95150815-DC92-4D4A-8E9E-D7BF6D19A510}" type="presParOf" srcId="{74A33398-DB88-47A8-8EAD-EB30A0FECFAA}" destId="{D015F5F2-EBD5-493B-8E65-3DA7C4B39239}" srcOrd="4" destOrd="0" presId="urn:microsoft.com/office/officeart/2005/8/layout/hierarchy2"/>
    <dgm:cxn modelId="{126B166D-AF66-46FC-9118-A60E912D277D}" type="presParOf" srcId="{D015F5F2-EBD5-493B-8E65-3DA7C4B39239}" destId="{4D52A5C8-EFF4-4835-9149-A57AF5A2BD62}" srcOrd="0" destOrd="0" presId="urn:microsoft.com/office/officeart/2005/8/layout/hierarchy2"/>
    <dgm:cxn modelId="{10F468EB-1EA6-41BF-AEAA-9AF88CD8E036}" type="presParOf" srcId="{74A33398-DB88-47A8-8EAD-EB30A0FECFAA}" destId="{3AB2ABF1-D2C2-4280-8C96-1692E6D9244B}" srcOrd="5" destOrd="0" presId="urn:microsoft.com/office/officeart/2005/8/layout/hierarchy2"/>
    <dgm:cxn modelId="{469BA01A-AD88-4D1E-BB84-CF2CE4FA6B91}" type="presParOf" srcId="{3AB2ABF1-D2C2-4280-8C96-1692E6D9244B}" destId="{BCF23086-A29B-41E6-ABA0-C446F5D96A52}" srcOrd="0" destOrd="0" presId="urn:microsoft.com/office/officeart/2005/8/layout/hierarchy2"/>
    <dgm:cxn modelId="{56C35CB7-F0E2-453D-80ED-D01382EEF777}" type="presParOf" srcId="{3AB2ABF1-D2C2-4280-8C96-1692E6D9244B}" destId="{FD6B8EA2-0371-4BFF-B697-28B88FBAAC87}" srcOrd="1" destOrd="0" presId="urn:microsoft.com/office/officeart/2005/8/layout/hierarchy2"/>
    <dgm:cxn modelId="{FF8ABD08-D893-4CC8-BCD9-74DE4E6F72BE}" type="presParOf" srcId="{74A33398-DB88-47A8-8EAD-EB30A0FECFAA}" destId="{01A0CBFF-0A5B-41C0-9CBB-383CAE16117E}" srcOrd="6" destOrd="0" presId="urn:microsoft.com/office/officeart/2005/8/layout/hierarchy2"/>
    <dgm:cxn modelId="{C5042BCD-E16F-458C-A1FC-B3CF42F249FC}" type="presParOf" srcId="{01A0CBFF-0A5B-41C0-9CBB-383CAE16117E}" destId="{FBE912D1-0EF2-460E-B7E7-2CF4BA57B5C7}" srcOrd="0" destOrd="0" presId="urn:microsoft.com/office/officeart/2005/8/layout/hierarchy2"/>
    <dgm:cxn modelId="{21E8693E-F89C-4725-9E28-8A9B2BE52C0A}" type="presParOf" srcId="{74A33398-DB88-47A8-8EAD-EB30A0FECFAA}" destId="{928B8515-B68A-41ED-BD2C-0863AD2F8CBE}" srcOrd="7" destOrd="0" presId="urn:microsoft.com/office/officeart/2005/8/layout/hierarchy2"/>
    <dgm:cxn modelId="{61470D2F-04F9-4D97-AD72-5A9116A086CB}" type="presParOf" srcId="{928B8515-B68A-41ED-BD2C-0863AD2F8CBE}" destId="{F2B67F74-AB6D-4D40-8E2E-6C6AED600D4C}" srcOrd="0" destOrd="0" presId="urn:microsoft.com/office/officeart/2005/8/layout/hierarchy2"/>
    <dgm:cxn modelId="{3A6B6FF7-65EC-4B04-935B-9A75E385283A}" type="presParOf" srcId="{928B8515-B68A-41ED-BD2C-0863AD2F8CBE}" destId="{21727FAC-D5F4-493C-A895-854429CE0581}" srcOrd="1" destOrd="0" presId="urn:microsoft.com/office/officeart/2005/8/layout/hierarchy2"/>
    <dgm:cxn modelId="{622F4A3A-19C9-417E-90EF-F80BBF122F7E}" type="presParOf" srcId="{21727FAC-D5F4-493C-A895-854429CE0581}" destId="{DE65EAEE-72BE-4A91-94AB-DA4C87A4F651}" srcOrd="0" destOrd="0" presId="urn:microsoft.com/office/officeart/2005/8/layout/hierarchy2"/>
    <dgm:cxn modelId="{03F7AF78-812E-48E9-AC6D-8F584A720F1A}" type="presParOf" srcId="{DE65EAEE-72BE-4A91-94AB-DA4C87A4F651}" destId="{A2640B15-F83A-46E2-88F4-1764461EA856}" srcOrd="0" destOrd="0" presId="urn:microsoft.com/office/officeart/2005/8/layout/hierarchy2"/>
    <dgm:cxn modelId="{34F5D9A1-BFDC-4655-9B05-C7033FD2E6F8}" type="presParOf" srcId="{21727FAC-D5F4-493C-A895-854429CE0581}" destId="{BB1D48FE-B76D-4601-9C07-ECD44A995EAC}" srcOrd="1" destOrd="0" presId="urn:microsoft.com/office/officeart/2005/8/layout/hierarchy2"/>
    <dgm:cxn modelId="{AB2D0363-4802-42C1-B26E-28A264DC0EC5}" type="presParOf" srcId="{BB1D48FE-B76D-4601-9C07-ECD44A995EAC}" destId="{1E37C6AF-C6C6-44E2-A13B-CD516BD57CF5}" srcOrd="0" destOrd="0" presId="urn:microsoft.com/office/officeart/2005/8/layout/hierarchy2"/>
    <dgm:cxn modelId="{731C33F1-F1AA-4722-B71F-3DA666142A16}" type="presParOf" srcId="{BB1D48FE-B76D-4601-9C07-ECD44A995EAC}" destId="{ADE042D1-6818-4A3E-BAF3-F14D53620AA1}" srcOrd="1" destOrd="0" presId="urn:microsoft.com/office/officeart/2005/8/layout/hierarchy2"/>
    <dgm:cxn modelId="{B136507B-2367-4E0C-A5B4-BA175E87CE55}" type="presParOf" srcId="{21727FAC-D5F4-493C-A895-854429CE0581}" destId="{AC02E98E-B714-422F-919B-247672CE34E2}" srcOrd="2" destOrd="0" presId="urn:microsoft.com/office/officeart/2005/8/layout/hierarchy2"/>
    <dgm:cxn modelId="{FCF8584D-FDE9-4391-9A3D-B337F94FBFC6}" type="presParOf" srcId="{AC02E98E-B714-422F-919B-247672CE34E2}" destId="{D8E23230-C89C-4B9D-BEAF-AA2A967F5C21}" srcOrd="0" destOrd="0" presId="urn:microsoft.com/office/officeart/2005/8/layout/hierarchy2"/>
    <dgm:cxn modelId="{64A1D0ED-8EEA-4FBE-9717-83B204D4EF72}" type="presParOf" srcId="{21727FAC-D5F4-493C-A895-854429CE0581}" destId="{7365406D-8EC9-47DB-A06E-42A910C2AABB}" srcOrd="3" destOrd="0" presId="urn:microsoft.com/office/officeart/2005/8/layout/hierarchy2"/>
    <dgm:cxn modelId="{8A00E3F3-EF37-40FE-9DAC-D9E69942E6C9}" type="presParOf" srcId="{7365406D-8EC9-47DB-A06E-42A910C2AABB}" destId="{3907F421-D91B-479F-8E68-97B35989061F}" srcOrd="0" destOrd="0" presId="urn:microsoft.com/office/officeart/2005/8/layout/hierarchy2"/>
    <dgm:cxn modelId="{02F03945-339F-453F-A31D-2A86FF760874}" type="presParOf" srcId="{7365406D-8EC9-47DB-A06E-42A910C2AABB}" destId="{7CAAAB6E-0700-467C-8A9C-1812C297C7F4}" srcOrd="1" destOrd="0" presId="urn:microsoft.com/office/officeart/2005/8/layout/hierarchy2"/>
    <dgm:cxn modelId="{20E67669-C693-4B43-AA29-FFECDA0CA644}" type="presParOf" srcId="{74A33398-DB88-47A8-8EAD-EB30A0FECFAA}" destId="{93E0B99B-B55C-4D22-8FB7-23B99A958318}" srcOrd="8" destOrd="0" presId="urn:microsoft.com/office/officeart/2005/8/layout/hierarchy2"/>
    <dgm:cxn modelId="{B8AE24B1-C769-408F-90C7-B6880D6747F8}" type="presParOf" srcId="{93E0B99B-B55C-4D22-8FB7-23B99A958318}" destId="{FE18AB3F-630C-4750-AC0A-B27714987E91}" srcOrd="0" destOrd="0" presId="urn:microsoft.com/office/officeart/2005/8/layout/hierarchy2"/>
    <dgm:cxn modelId="{CA8CEDBC-3904-45AE-ACD6-62D17238AD83}" type="presParOf" srcId="{74A33398-DB88-47A8-8EAD-EB30A0FECFAA}" destId="{165BAAE7-E139-4FC6-A53E-4DE58E739382}" srcOrd="9" destOrd="0" presId="urn:microsoft.com/office/officeart/2005/8/layout/hierarchy2"/>
    <dgm:cxn modelId="{21F830C8-1758-49E9-887F-68F45F379992}" type="presParOf" srcId="{165BAAE7-E139-4FC6-A53E-4DE58E739382}" destId="{25B4FFB4-0054-4212-835B-90D77BD32E0F}" srcOrd="0" destOrd="0" presId="urn:microsoft.com/office/officeart/2005/8/layout/hierarchy2"/>
    <dgm:cxn modelId="{965CFE3F-A174-4E50-B0B7-7C08CB4A60E1}" type="presParOf" srcId="{165BAAE7-E139-4FC6-A53E-4DE58E739382}" destId="{56DC32C0-5957-4325-80B8-C5EC5AC997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7B788-9ECB-45EE-BEBF-388DB46F658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BF0D1-910A-421E-B503-1F6C04147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9A533-7F4D-4C06-A227-FA599E57478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B06D7-AF9E-4E08-B6FD-7A3840840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5FE18-8DB0-44AE-8251-7623C3CAD866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3119FA-3A78-44BB-83F2-1928BC39D3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F78F3-E2AB-4F44-A241-E37D1979921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57658-639B-430D-AA8B-9EB15E42E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F0375-1C69-4B1F-BDF5-E6DFDD24D4C2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F9FC3-B8C6-4D04-B233-D781043B3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863F2-642F-4E2B-A791-518541F86FCB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D97AC-FD13-4793-A674-AF20E9E13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A997B-F369-4E87-8C50-6EB36ED17840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A6D58-C494-44D0-BC83-039AF787CE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4DB69-FF00-4796-9FC3-99DD1046EF8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EF1AF-D3DB-4366-9A55-117CBEC27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52375-C8C3-44CD-BA88-7CA17251142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7A703-6134-455C-835B-0019A1A0B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9D661-4347-408C-B822-F83E1F22DCA6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25A7D-CB86-430F-A80E-2DA9B3657F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44506-554C-4DEA-BB9A-ACC0C4C89070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F6968-59B4-474F-9872-CAB14B81B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5E835F8D-CD78-42F8-9B50-0C77AFE70AB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C6BE56DB-4717-4378-B2EF-6BD566A3B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73" r:id="rId9"/>
    <p:sldLayoutId id="2147483664" r:id="rId10"/>
    <p:sldLayoutId id="214748366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40526F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40526F"/>
          </a:solidFill>
          <a:latin typeface="Bodoni MT"/>
          <a:ea typeface="Bodoni MT"/>
          <a:cs typeface="Bodoni MT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00ADDC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738AC8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852936"/>
            <a:ext cx="7488832" cy="1368152"/>
          </a:xfrm>
          <a:solidFill>
            <a:schemeClr val="bg2"/>
          </a:solidFill>
          <a:ln w="28575"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000" b="0">
                <a:solidFill>
                  <a:schemeClr val="tx1">
                    <a:lumMod val="85000"/>
                    <a:lumOff val="15000"/>
                  </a:schemeClr>
                </a:solidFill>
              </a:rPr>
              <a:t> Prezentace je určena žákům 9. ročníku, slouží </a:t>
            </a:r>
            <a:r>
              <a:rPr lang="cs-CZ" sz="2000" b="0">
                <a:solidFill>
                  <a:schemeClr val="tx1">
                    <a:lumMod val="85000"/>
                    <a:lumOff val="15000"/>
                  </a:schemeClr>
                </a:solidFill>
              </a:rPr>
              <a:t>k výkladu učiva Klasifikace organických sloučenin</a:t>
            </a:r>
            <a:r>
              <a:rPr lang="cs-CZ" sz="2000" b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cs-CZ" sz="2000" b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cs-CZ" sz="2000" b="0">
                <a:solidFill>
                  <a:schemeClr val="tx1">
                    <a:lumMod val="85000"/>
                    <a:lumOff val="15000"/>
                  </a:schemeClr>
                </a:solidFill>
              </a:rPr>
              <a:t>Období: leden až květen 2012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476250"/>
            <a:ext cx="8135938" cy="2166938"/>
          </a:xfrm>
          <a:solidFill>
            <a:schemeClr val="bg2">
              <a:lumMod val="9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cs-CZ" sz="2000" smtClean="0">
                <a:solidFill>
                  <a:srgbClr val="262626"/>
                </a:solidFill>
              </a:rPr>
              <a:t>Název školy: ZŠ Varnsdorf, Edisonova 2821, okres Děčín, příspěvková organizace</a:t>
            </a:r>
            <a:br>
              <a:rPr lang="cs-CZ" sz="2000" smtClean="0">
                <a:solidFill>
                  <a:srgbClr val="262626"/>
                </a:solidFill>
              </a:rPr>
            </a:br>
            <a:r>
              <a:rPr lang="cs-CZ" sz="2000" smtClean="0">
                <a:solidFill>
                  <a:srgbClr val="262626"/>
                </a:solidFill>
              </a:rPr>
              <a:t>Člověk a příroda, Chemie, Klasifikace organických sloučenin</a:t>
            </a:r>
            <a:br>
              <a:rPr lang="cs-CZ" sz="2000" smtClean="0">
                <a:solidFill>
                  <a:srgbClr val="262626"/>
                </a:solidFill>
              </a:rPr>
            </a:br>
            <a:r>
              <a:rPr lang="cs-CZ" sz="2000" smtClean="0">
                <a:solidFill>
                  <a:srgbClr val="262626"/>
                </a:solidFill>
              </a:rPr>
              <a:t>Autor: Ing. Světlana Hřibalová</a:t>
            </a:r>
            <a:br>
              <a:rPr lang="cs-CZ" sz="2000" smtClean="0">
                <a:solidFill>
                  <a:srgbClr val="262626"/>
                </a:solidFill>
              </a:rPr>
            </a:br>
            <a:r>
              <a:rPr lang="cs-CZ" sz="2000" smtClean="0">
                <a:solidFill>
                  <a:srgbClr val="262626"/>
                </a:solidFill>
              </a:rPr>
              <a:t>Název a číslo materiálu:</a:t>
            </a:r>
            <a:br>
              <a:rPr lang="cs-CZ" sz="2000" smtClean="0">
                <a:solidFill>
                  <a:srgbClr val="262626"/>
                </a:solidFill>
              </a:rPr>
            </a:br>
            <a:r>
              <a:rPr lang="cs-CZ" sz="2000" b="1" smtClean="0">
                <a:solidFill>
                  <a:srgbClr val="262626"/>
                </a:solidFill>
              </a:rPr>
              <a:t>VY­_52_INOVACE_23/III.SADA</a:t>
            </a:r>
            <a:endParaRPr lang="cs-CZ" sz="2000" smtClean="0">
              <a:solidFill>
                <a:srgbClr val="262626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38313" y="501332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2270125" y="2819400"/>
            <a:ext cx="360363" cy="358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819944"/>
          </a:xfrm>
          <a:solidFill>
            <a:schemeClr val="bg1"/>
          </a:solidFill>
          <a:ln w="76200" cmpd="thickThin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>
                <a:solidFill>
                  <a:schemeClr val="tx2">
                    <a:shade val="85000"/>
                    <a:satMod val="150000"/>
                  </a:schemeClr>
                </a:solidFill>
              </a:rPr>
              <a:t>Rozdělení organických sloučenin</a:t>
            </a:r>
            <a:endParaRPr lang="cs-CZ" sz="360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ál 4"/>
          <p:cNvSpPr/>
          <p:nvPr/>
        </p:nvSpPr>
        <p:spPr>
          <a:xfrm>
            <a:off x="2493963" y="2366963"/>
            <a:ext cx="360362" cy="358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090738" y="2355850"/>
            <a:ext cx="358775" cy="36036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49513" y="2716213"/>
            <a:ext cx="360362" cy="36036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143125" y="2428875"/>
            <a:ext cx="614363" cy="6477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082800" y="2730500"/>
            <a:ext cx="360363" cy="36036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632575" y="2078038"/>
            <a:ext cx="647700" cy="647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137275" y="2681288"/>
            <a:ext cx="360363" cy="358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59600" y="1997075"/>
            <a:ext cx="360363" cy="358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145213" y="2222500"/>
            <a:ext cx="360362" cy="36036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192838" y="2355850"/>
            <a:ext cx="647700" cy="64928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545263" y="2716213"/>
            <a:ext cx="358775" cy="36036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D494F5-4D8D-4866-BA00-FD96719166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1AD494F5-4D8D-4866-BA00-FD96719166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1AD494F5-4D8D-4866-BA00-FD96719166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1AD494F5-4D8D-4866-BA00-FD96719166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8B4B93-762E-4ECE-AE54-85D927C97F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A68B4B93-762E-4ECE-AE54-85D927C97F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A68B4B93-762E-4ECE-AE54-85D927C97F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A68B4B93-762E-4ECE-AE54-85D927C97F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682F00-9C08-49BF-9627-08DF09AA3D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15682F00-9C08-49BF-9627-08DF09AA3D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graphicEl>
                                              <a:dgm id="{15682F00-9C08-49BF-9627-08DF09AA3D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15682F00-9C08-49BF-9627-08DF09AA3D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C45514-C6F9-4A9C-A8B3-DD82CFC056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FDC45514-C6F9-4A9C-A8B3-DD82CFC056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graphicEl>
                                              <a:dgm id="{FDC45514-C6F9-4A9C-A8B3-DD82CFC056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FDC45514-C6F9-4A9C-A8B3-DD82CFC056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DBE6AE-5870-47C8-AFB8-986433830B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66DBE6AE-5870-47C8-AFB8-986433830B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graphicEl>
                                              <a:dgm id="{66DBE6AE-5870-47C8-AFB8-986433830B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graphicEl>
                                              <a:dgm id="{66DBE6AE-5870-47C8-AFB8-986433830B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D494F5-4D8D-4866-BA00-FD96719166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8B4B93-762E-4ECE-AE54-85D927C97F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682F00-9C08-49BF-9627-08DF09AA3D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C45514-C6F9-4A9C-A8B3-DD82CFC056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DBE6AE-5870-47C8-AFB8-986433830B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4" grpId="1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404813"/>
          <a:ext cx="8229600" cy="5721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  <a:solidFill>
            <a:schemeClr val="bg1"/>
          </a:solidFill>
          <a:ln w="95250" cmpd="tri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>
                <a:solidFill>
                  <a:schemeClr val="tx2">
                    <a:shade val="85000"/>
                    <a:satMod val="150000"/>
                  </a:schemeClr>
                </a:solidFill>
              </a:rPr>
              <a:t>Charakteristika</a:t>
            </a:r>
            <a:endParaRPr lang="cs-CZ" sz="360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9A15F49-593A-4103-AB54-CFA5C9EDFF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graphicEl>
                                              <a:dgm id="{89A15F49-593A-4103-AB54-CFA5C9EDFF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graphicEl>
                                              <a:dgm id="{89A15F49-593A-4103-AB54-CFA5C9EDFF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graphicEl>
                                              <a:dgm id="{89A15F49-593A-4103-AB54-CFA5C9EDFF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1892DCDA-222B-4321-AC1F-421A19AFEE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graphicEl>
                                              <a:dgm id="{1892DCDA-222B-4321-AC1F-421A19AFEE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graphicEl>
                                              <a:dgm id="{1892DCDA-222B-4321-AC1F-421A19AFEE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graphicEl>
                                              <a:dgm id="{1892DCDA-222B-4321-AC1F-421A19AFEE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A7A13F0B-1477-4457-8233-4F4079E658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graphicEl>
                                              <a:dgm id="{A7A13F0B-1477-4457-8233-4F4079E658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graphicEl>
                                              <a:dgm id="{A7A13F0B-1477-4457-8233-4F4079E658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graphicEl>
                                              <a:dgm id="{A7A13F0B-1477-4457-8233-4F4079E658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D944BA59-3CC2-43BA-9273-C72C360CD6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graphicEl>
                                              <a:dgm id="{D944BA59-3CC2-43BA-9273-C72C360CD6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graphicEl>
                                              <a:dgm id="{D944BA59-3CC2-43BA-9273-C72C360CD6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graphicEl>
                                              <a:dgm id="{D944BA59-3CC2-43BA-9273-C72C360CD6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2EA9292F-1656-4485-8DD8-0E45FCE5EC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graphicEl>
                                              <a:dgm id="{2EA9292F-1656-4485-8DD8-0E45FCE5EC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graphicEl>
                                              <a:dgm id="{2EA9292F-1656-4485-8DD8-0E45FCE5EC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graphicEl>
                                              <a:dgm id="{2EA9292F-1656-4485-8DD8-0E45FCE5EC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C0CFAF40-6588-4403-BC52-A54B5D003A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graphicEl>
                                              <a:dgm id="{C0CFAF40-6588-4403-BC52-A54B5D003A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graphicEl>
                                              <a:dgm id="{C0CFAF40-6588-4403-BC52-A54B5D003A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graphicEl>
                                              <a:dgm id="{C0CFAF40-6588-4403-BC52-A54B5D003A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rot="20447694">
            <a:off x="187767" y="683851"/>
            <a:ext cx="3108306" cy="576064"/>
          </a:xfrm>
          <a:solidFill>
            <a:schemeClr val="accent2"/>
          </a:solid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příklady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2"/>
          </p:nvPr>
        </p:nvSpPr>
        <p:spPr>
          <a:blipFill rotWithShape="1">
            <a:blip r:embed="rId2"/>
            <a:stretch>
              <a:fillRect t="-635"/>
            </a:stretch>
          </a:blipFill>
        </p:spPr>
        <p:txBody>
          <a:bodyPr>
            <a:normAutofit/>
          </a:bodyPr>
          <a:lstStyle/>
          <a:p>
            <a:pPr indent="-27432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7411" name="Zástupný symbol pro obsah 8"/>
          <p:cNvSpPr>
            <a:spLocks noGrp="1"/>
          </p:cNvSpPr>
          <p:nvPr>
            <p:ph sz="quarter" idx="4"/>
          </p:nvPr>
        </p:nvSpPr>
        <p:spPr>
          <a:xfrm>
            <a:off x="5129213" y="1322388"/>
            <a:ext cx="3382962" cy="48006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PROPAN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ETHEN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ETHIN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BUTA-1,3-DIEN(1,3-BUTADIEN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CYKLOPENTAN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BENZEN</a:t>
            </a:r>
          </a:p>
        </p:txBody>
      </p:sp>
      <p:sp>
        <p:nvSpPr>
          <p:cNvPr id="12" name="Pravidelný pětiúhelník 11"/>
          <p:cNvSpPr/>
          <p:nvPr/>
        </p:nvSpPr>
        <p:spPr>
          <a:xfrm>
            <a:off x="2236788" y="3824288"/>
            <a:ext cx="815975" cy="757237"/>
          </a:xfrm>
          <a:prstGeom prst="pentagon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estiúhelník 12"/>
          <p:cNvSpPr/>
          <p:nvPr/>
        </p:nvSpPr>
        <p:spPr>
          <a:xfrm rot="16200000">
            <a:off x="2353469" y="5145881"/>
            <a:ext cx="815975" cy="741363"/>
          </a:xfrm>
          <a:prstGeom prst="hexagon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2644775" y="522922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530475" y="5207000"/>
            <a:ext cx="231775" cy="1206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035300" y="5327650"/>
            <a:ext cx="0" cy="31591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530475" y="5643563"/>
            <a:ext cx="22860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333375"/>
          <a:ext cx="8229600" cy="5792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  <a:solidFill>
            <a:schemeClr val="accent1">
              <a:lumMod val="40000"/>
              <a:lumOff val="60000"/>
            </a:schemeClr>
          </a:solidFill>
          <a:ln w="98425" cmpd="thinThick">
            <a:solidFill>
              <a:srgbClr val="92D050"/>
            </a:solidFill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0">
                <a:solidFill>
                  <a:schemeClr val="tx1"/>
                </a:solidFill>
              </a:rPr>
              <a:t>CHATAKTERISTIKA</a:t>
            </a:r>
            <a:endParaRPr lang="cs-CZ" sz="3600" b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cs-CZ" smtClean="0"/>
              <a:t>Halogenderiváty- místo H halogen ( F, Cl,   Br, I)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Alkoholy – skupina – OH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Karboxylové kyseliny – skupina – COOH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Karbonylové sloučeniny – dvojně vázaný kyslík =O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cs-CZ" smtClean="0"/>
              <a:t>CCl</a:t>
            </a:r>
            <a:r>
              <a:rPr lang="cs-CZ" baseline="-25000" smtClean="0"/>
              <a:t>4</a:t>
            </a:r>
            <a:r>
              <a:rPr lang="cs-CZ" smtClean="0"/>
              <a:t> – tetrachlórmethan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CH</a:t>
            </a:r>
            <a:r>
              <a:rPr lang="cs-CZ" baseline="-25000" smtClean="0"/>
              <a:t>3</a:t>
            </a:r>
            <a:r>
              <a:rPr lang="cs-CZ" smtClean="0"/>
              <a:t>- CH</a:t>
            </a:r>
            <a:r>
              <a:rPr lang="cs-CZ" baseline="-25000" smtClean="0"/>
              <a:t>2</a:t>
            </a:r>
            <a:r>
              <a:rPr lang="cs-CZ" smtClean="0"/>
              <a:t>- OH -  ethanol (líh)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CH</a:t>
            </a:r>
            <a:r>
              <a:rPr lang="cs-CZ" baseline="-25000" smtClean="0"/>
              <a:t>3 </a:t>
            </a:r>
            <a:r>
              <a:rPr lang="cs-CZ" smtClean="0"/>
              <a:t>- COOH – kyselina ethanová ( kyselina octová)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CHO – methanal (formaldehyd) CH</a:t>
            </a:r>
            <a:r>
              <a:rPr lang="cs-CZ" baseline="-25000" smtClean="0"/>
              <a:t>3</a:t>
            </a:r>
            <a:r>
              <a:rPr lang="cs-CZ" smtClean="0"/>
              <a:t>COCH</a:t>
            </a:r>
            <a:r>
              <a:rPr lang="cs-CZ" baseline="-25000" smtClean="0"/>
              <a:t>3</a:t>
            </a:r>
            <a:r>
              <a:rPr lang="cs-CZ" smtClean="0"/>
              <a:t>- propanon (aceton)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mtClean="0"/>
              <a:t> 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mtClean="0"/>
              <a:t>                 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911979">
            <a:off x="6430605" y="790466"/>
            <a:ext cx="3116519" cy="792088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bg1"/>
                </a:solidFill>
              </a:rPr>
              <a:t>Příklady</a:t>
            </a:r>
            <a:endParaRPr lang="cs-CZ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22376" y="1988840"/>
            <a:ext cx="7772400" cy="2016224"/>
          </a:xfrm>
        </p:spPr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/>
              <a:t>HONZA, Jaroslav; MAREČEK, Aleš. </a:t>
            </a:r>
            <a:r>
              <a:rPr lang="cs-CZ" sz="2000" i="1"/>
              <a:t>Chemie pro čtyřletá gymnázia : 2.díl</a:t>
            </a:r>
            <a:r>
              <a:rPr lang="cs-CZ" sz="2000"/>
              <a:t>. 3. přepracované. Olomouc : Nakladatelství Olomouc s.r.o., 2002. 227 s. ISBN 80-7182-141-1</a:t>
            </a:r>
            <a:r>
              <a:rPr lang="cs-CZ" sz="2000"/>
              <a:t>.</a:t>
            </a:r>
            <a:br>
              <a:rPr lang="cs-CZ" sz="2000"/>
            </a:br>
            <a:r>
              <a:rPr lang="cs-CZ" sz="2000"/>
              <a:t>citováno:7.1.2012</a:t>
            </a:r>
            <a:r>
              <a:rPr lang="cs-CZ" sz="2000"/>
              <a:t/>
            </a:r>
            <a:br>
              <a:rPr lang="cs-CZ" sz="2000"/>
            </a:br>
            <a:endParaRPr lang="cs-CZ" sz="2200">
              <a:solidFill>
                <a:schemeClr val="tx1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722313" y="1133475"/>
            <a:ext cx="7772400" cy="711200"/>
          </a:xfrm>
          <a:solidFill>
            <a:schemeClr val="bg2"/>
          </a:solid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smtClean="0"/>
              <a:t>Zdroje:</a:t>
            </a:r>
            <a:endParaRPr lang="cs-CZ" sz="3200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218</TotalTime>
  <Words>75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Verdana</vt:lpstr>
      <vt:lpstr>Arial</vt:lpstr>
      <vt:lpstr>Bodoni MT</vt:lpstr>
      <vt:lpstr>Wingdings 2</vt:lpstr>
      <vt:lpstr>Calibri</vt:lpstr>
      <vt:lpstr>Corbel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  Prezentace je určena žákům 9. ročníku, slouží klní paliva Období: leden až květen 2012</dc:title>
  <dc:creator>Mami</dc:creator>
  <cp:lastModifiedBy>SlamovaLi</cp:lastModifiedBy>
  <cp:revision>21</cp:revision>
  <dcterms:created xsi:type="dcterms:W3CDTF">2011-12-30T18:22:39Z</dcterms:created>
  <dcterms:modified xsi:type="dcterms:W3CDTF">2012-05-17T06:17:52Z</dcterms:modified>
</cp:coreProperties>
</file>