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6633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3ACE3B-7955-4738-8285-19D1D46DE897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8E67C8A-0C1B-4AA2-BF02-E8C9DB180851}">
      <dgm:prSet/>
      <dgm:spPr/>
      <dgm:t>
        <a:bodyPr/>
        <a:lstStyle/>
        <a:p>
          <a:pPr rtl="0"/>
          <a:r>
            <a:rPr lang="cs-CZ" smtClean="0"/>
            <a:t>Prvky VII. A skupiny:</a:t>
          </a:r>
          <a:endParaRPr lang="cs-CZ"/>
        </a:p>
      </dgm:t>
    </dgm:pt>
    <dgm:pt modelId="{2B132E94-66F4-4A7F-A121-930AF74B5785}" type="parTrans" cxnId="{CD4EC547-3DF7-4130-A4E5-7A1FE50615E9}">
      <dgm:prSet/>
      <dgm:spPr/>
      <dgm:t>
        <a:bodyPr/>
        <a:lstStyle/>
        <a:p>
          <a:endParaRPr lang="cs-CZ"/>
        </a:p>
      </dgm:t>
    </dgm:pt>
    <dgm:pt modelId="{199751C7-C545-4423-BDD3-4C3F65FC0CC4}" type="sibTrans" cxnId="{CD4EC547-3DF7-4130-A4E5-7A1FE50615E9}">
      <dgm:prSet/>
      <dgm:spPr/>
      <dgm:t>
        <a:bodyPr/>
        <a:lstStyle/>
        <a:p>
          <a:endParaRPr lang="cs-CZ"/>
        </a:p>
      </dgm:t>
    </dgm:pt>
    <dgm:pt modelId="{19741496-BB02-4470-8BCF-DE998A6BEA13}">
      <dgm:prSet/>
      <dgm:spPr/>
      <dgm:t>
        <a:bodyPr/>
        <a:lstStyle/>
        <a:p>
          <a:pPr rtl="0"/>
          <a:r>
            <a:rPr lang="cs-CZ" dirty="0" smtClean="0"/>
            <a:t>Fluor F</a:t>
          </a:r>
          <a:endParaRPr lang="cs-CZ" dirty="0"/>
        </a:p>
      </dgm:t>
    </dgm:pt>
    <dgm:pt modelId="{F09AF6AE-DDE7-4FF6-986C-48A50189CBD0}" type="parTrans" cxnId="{78B6E271-AF89-46FB-BD4D-145CA1EAD7EE}">
      <dgm:prSet/>
      <dgm:spPr/>
      <dgm:t>
        <a:bodyPr/>
        <a:lstStyle/>
        <a:p>
          <a:endParaRPr lang="cs-CZ"/>
        </a:p>
      </dgm:t>
    </dgm:pt>
    <dgm:pt modelId="{2EF3A80F-B293-467B-A9BA-805F4A656A5C}" type="sibTrans" cxnId="{78B6E271-AF89-46FB-BD4D-145CA1EAD7EE}">
      <dgm:prSet/>
      <dgm:spPr/>
      <dgm:t>
        <a:bodyPr/>
        <a:lstStyle/>
        <a:p>
          <a:endParaRPr lang="cs-CZ"/>
        </a:p>
      </dgm:t>
    </dgm:pt>
    <dgm:pt modelId="{A4B2CB83-0E10-4F26-A049-54E0D81066BE}">
      <dgm:prSet/>
      <dgm:spPr/>
      <dgm:t>
        <a:bodyPr/>
        <a:lstStyle/>
        <a:p>
          <a:pPr rtl="0"/>
          <a:r>
            <a:rPr lang="cs-CZ" dirty="0" smtClean="0"/>
            <a:t>Chlor Cl</a:t>
          </a:r>
          <a:endParaRPr lang="cs-CZ" dirty="0"/>
        </a:p>
      </dgm:t>
    </dgm:pt>
    <dgm:pt modelId="{1CBB4630-EA57-4043-BC0C-65DD38654705}" type="parTrans" cxnId="{BF627F3E-6C65-43BF-A938-E903D2ED499A}">
      <dgm:prSet/>
      <dgm:spPr/>
      <dgm:t>
        <a:bodyPr/>
        <a:lstStyle/>
        <a:p>
          <a:endParaRPr lang="cs-CZ"/>
        </a:p>
      </dgm:t>
    </dgm:pt>
    <dgm:pt modelId="{9D0A1EA5-0ECD-49C1-9359-8960F0DA0703}" type="sibTrans" cxnId="{BF627F3E-6C65-43BF-A938-E903D2ED499A}">
      <dgm:prSet/>
      <dgm:spPr/>
      <dgm:t>
        <a:bodyPr/>
        <a:lstStyle/>
        <a:p>
          <a:endParaRPr lang="cs-CZ"/>
        </a:p>
      </dgm:t>
    </dgm:pt>
    <dgm:pt modelId="{C1842EFA-CC40-4C31-B131-6D008B49242C}">
      <dgm:prSet/>
      <dgm:spPr/>
      <dgm:t>
        <a:bodyPr/>
        <a:lstStyle/>
        <a:p>
          <a:pPr rtl="0"/>
          <a:r>
            <a:rPr lang="cs-CZ" dirty="0" smtClean="0"/>
            <a:t>Brom Br</a:t>
          </a:r>
          <a:endParaRPr lang="cs-CZ" dirty="0"/>
        </a:p>
      </dgm:t>
    </dgm:pt>
    <dgm:pt modelId="{734CEE24-C907-4E05-AC22-DC59DAF0E55C}" type="parTrans" cxnId="{5EE6F0DB-2371-4419-87F6-58708970DD77}">
      <dgm:prSet/>
      <dgm:spPr/>
      <dgm:t>
        <a:bodyPr/>
        <a:lstStyle/>
        <a:p>
          <a:endParaRPr lang="cs-CZ"/>
        </a:p>
      </dgm:t>
    </dgm:pt>
    <dgm:pt modelId="{A8346678-EB74-422D-BFBB-5F640EED08DE}" type="sibTrans" cxnId="{5EE6F0DB-2371-4419-87F6-58708970DD77}">
      <dgm:prSet/>
      <dgm:spPr/>
      <dgm:t>
        <a:bodyPr/>
        <a:lstStyle/>
        <a:p>
          <a:endParaRPr lang="cs-CZ"/>
        </a:p>
      </dgm:t>
    </dgm:pt>
    <dgm:pt modelId="{1C5D6BA5-0CF3-4F5D-804D-673ED4129CA3}">
      <dgm:prSet/>
      <dgm:spPr/>
      <dgm:t>
        <a:bodyPr/>
        <a:lstStyle/>
        <a:p>
          <a:pPr rtl="0"/>
          <a:r>
            <a:rPr lang="cs-CZ" dirty="0" smtClean="0"/>
            <a:t>Jod    I</a:t>
          </a:r>
          <a:endParaRPr lang="cs-CZ" dirty="0"/>
        </a:p>
      </dgm:t>
    </dgm:pt>
    <dgm:pt modelId="{505066CF-8C80-4FD1-8B66-6B3EA233CA0F}" type="parTrans" cxnId="{D0874183-F625-4DF3-80E9-480BEAF15084}">
      <dgm:prSet/>
      <dgm:spPr/>
      <dgm:t>
        <a:bodyPr/>
        <a:lstStyle/>
        <a:p>
          <a:endParaRPr lang="cs-CZ"/>
        </a:p>
      </dgm:t>
    </dgm:pt>
    <dgm:pt modelId="{B80E41F2-613F-4EF9-8482-EBFD6FA8CCFE}" type="sibTrans" cxnId="{D0874183-F625-4DF3-80E9-480BEAF15084}">
      <dgm:prSet/>
      <dgm:spPr/>
      <dgm:t>
        <a:bodyPr/>
        <a:lstStyle/>
        <a:p>
          <a:endParaRPr lang="cs-CZ"/>
        </a:p>
      </dgm:t>
    </dgm:pt>
    <dgm:pt modelId="{1635DAE8-7AD8-4C16-BB22-BF0CFE30A6D1}">
      <dgm:prSet/>
      <dgm:spPr/>
      <dgm:t>
        <a:bodyPr/>
        <a:lstStyle/>
        <a:p>
          <a:pPr rtl="0"/>
          <a:r>
            <a:rPr lang="cs-CZ" smtClean="0"/>
            <a:t>Astat At</a:t>
          </a:r>
          <a:endParaRPr lang="cs-CZ"/>
        </a:p>
      </dgm:t>
    </dgm:pt>
    <dgm:pt modelId="{93CEC5DA-C5FB-4680-9506-C0B02A12EEB9}" type="parTrans" cxnId="{79A991CF-362F-4040-8137-C4B1D3C1D30E}">
      <dgm:prSet/>
      <dgm:spPr/>
      <dgm:t>
        <a:bodyPr/>
        <a:lstStyle/>
        <a:p>
          <a:endParaRPr lang="cs-CZ"/>
        </a:p>
      </dgm:t>
    </dgm:pt>
    <dgm:pt modelId="{65DE8DCE-8554-492A-94A7-3069C5C29F5F}" type="sibTrans" cxnId="{79A991CF-362F-4040-8137-C4B1D3C1D30E}">
      <dgm:prSet/>
      <dgm:spPr/>
      <dgm:t>
        <a:bodyPr/>
        <a:lstStyle/>
        <a:p>
          <a:endParaRPr lang="cs-CZ"/>
        </a:p>
      </dgm:t>
    </dgm:pt>
    <dgm:pt modelId="{34BB042E-7F00-4B21-8405-EDE8EB986A08}" type="pres">
      <dgm:prSet presAssocID="{163ACE3B-7955-4738-8285-19D1D46DE89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E379A0-B822-4428-8D46-335121C3157F}" type="pres">
      <dgm:prSet presAssocID="{48E67C8A-0C1B-4AA2-BF02-E8C9DB180851}" presName="linNode" presStyleCnt="0"/>
      <dgm:spPr/>
    </dgm:pt>
    <dgm:pt modelId="{FE389476-DC56-4CA4-8C77-1D364F14BAB9}" type="pres">
      <dgm:prSet presAssocID="{48E67C8A-0C1B-4AA2-BF02-E8C9DB180851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90EF3F-3305-4EFB-87BD-C8E92F95C9A2}" type="pres">
      <dgm:prSet presAssocID="{199751C7-C545-4423-BDD3-4C3F65FC0CC4}" presName="sp" presStyleCnt="0"/>
      <dgm:spPr/>
    </dgm:pt>
    <dgm:pt modelId="{3BAB79A8-55A2-485A-A3AE-F5141C624806}" type="pres">
      <dgm:prSet presAssocID="{19741496-BB02-4470-8BCF-DE998A6BEA13}" presName="linNode" presStyleCnt="0"/>
      <dgm:spPr/>
    </dgm:pt>
    <dgm:pt modelId="{09457686-A2E3-40A4-9BFA-F9501819B166}" type="pres">
      <dgm:prSet presAssocID="{19741496-BB02-4470-8BCF-DE998A6BEA13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D0EE5-B390-486C-B442-4EF3CBDF3317}" type="pres">
      <dgm:prSet presAssocID="{2EF3A80F-B293-467B-A9BA-805F4A656A5C}" presName="sp" presStyleCnt="0"/>
      <dgm:spPr/>
    </dgm:pt>
    <dgm:pt modelId="{D077DD63-4941-476C-A1D7-E4F1993D5579}" type="pres">
      <dgm:prSet presAssocID="{A4B2CB83-0E10-4F26-A049-54E0D81066BE}" presName="linNode" presStyleCnt="0"/>
      <dgm:spPr/>
    </dgm:pt>
    <dgm:pt modelId="{59CD1121-B9D3-4A4F-A961-8A164EF50180}" type="pres">
      <dgm:prSet presAssocID="{A4B2CB83-0E10-4F26-A049-54E0D81066BE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8D64DE-B422-47C6-BE16-6D8E9CD6E6C0}" type="pres">
      <dgm:prSet presAssocID="{9D0A1EA5-0ECD-49C1-9359-8960F0DA0703}" presName="sp" presStyleCnt="0"/>
      <dgm:spPr/>
    </dgm:pt>
    <dgm:pt modelId="{63C204BB-84DD-4C92-AB80-75C7B2FB6AB0}" type="pres">
      <dgm:prSet presAssocID="{C1842EFA-CC40-4C31-B131-6D008B49242C}" presName="linNode" presStyleCnt="0"/>
      <dgm:spPr/>
    </dgm:pt>
    <dgm:pt modelId="{A1CA77E8-2C99-4A4A-8BC5-39828AEA499B}" type="pres">
      <dgm:prSet presAssocID="{C1842EFA-CC40-4C31-B131-6D008B49242C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C92DB3-FA10-42E7-AB61-13E7627066C8}" type="pres">
      <dgm:prSet presAssocID="{A8346678-EB74-422D-BFBB-5F640EED08DE}" presName="sp" presStyleCnt="0"/>
      <dgm:spPr/>
    </dgm:pt>
    <dgm:pt modelId="{FCF28166-4445-4019-9E5F-0698B79DF972}" type="pres">
      <dgm:prSet presAssocID="{1C5D6BA5-0CF3-4F5D-804D-673ED4129CA3}" presName="linNode" presStyleCnt="0"/>
      <dgm:spPr/>
    </dgm:pt>
    <dgm:pt modelId="{58212E52-4413-4F25-959D-DCCCFF2086AC}" type="pres">
      <dgm:prSet presAssocID="{1C5D6BA5-0CF3-4F5D-804D-673ED4129CA3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C84848-9DF1-4997-82A8-529919F82690}" type="pres">
      <dgm:prSet presAssocID="{B80E41F2-613F-4EF9-8482-EBFD6FA8CCFE}" presName="sp" presStyleCnt="0"/>
      <dgm:spPr/>
    </dgm:pt>
    <dgm:pt modelId="{5585954F-41BE-47CF-8E8D-0D6F5187EDC3}" type="pres">
      <dgm:prSet presAssocID="{1635DAE8-7AD8-4C16-BB22-BF0CFE30A6D1}" presName="linNode" presStyleCnt="0"/>
      <dgm:spPr/>
    </dgm:pt>
    <dgm:pt modelId="{37245E75-A8E2-4C82-B24C-7281BDA76E22}" type="pres">
      <dgm:prSet presAssocID="{1635DAE8-7AD8-4C16-BB22-BF0CFE30A6D1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627F3E-6C65-43BF-A938-E903D2ED499A}" srcId="{163ACE3B-7955-4738-8285-19D1D46DE897}" destId="{A4B2CB83-0E10-4F26-A049-54E0D81066BE}" srcOrd="2" destOrd="0" parTransId="{1CBB4630-EA57-4043-BC0C-65DD38654705}" sibTransId="{9D0A1EA5-0ECD-49C1-9359-8960F0DA0703}"/>
    <dgm:cxn modelId="{79A991CF-362F-4040-8137-C4B1D3C1D30E}" srcId="{163ACE3B-7955-4738-8285-19D1D46DE897}" destId="{1635DAE8-7AD8-4C16-BB22-BF0CFE30A6D1}" srcOrd="5" destOrd="0" parTransId="{93CEC5DA-C5FB-4680-9506-C0B02A12EEB9}" sibTransId="{65DE8DCE-8554-492A-94A7-3069C5C29F5F}"/>
    <dgm:cxn modelId="{FFBB9184-4ABB-4553-B5A2-77EE0BC1FB1D}" type="presOf" srcId="{163ACE3B-7955-4738-8285-19D1D46DE897}" destId="{34BB042E-7F00-4B21-8405-EDE8EB986A08}" srcOrd="0" destOrd="0" presId="urn:microsoft.com/office/officeart/2005/8/layout/vList5"/>
    <dgm:cxn modelId="{D691A133-65F5-4D73-820C-7B00DDCFCBB9}" type="presOf" srcId="{1C5D6BA5-0CF3-4F5D-804D-673ED4129CA3}" destId="{58212E52-4413-4F25-959D-DCCCFF2086AC}" srcOrd="0" destOrd="0" presId="urn:microsoft.com/office/officeart/2005/8/layout/vList5"/>
    <dgm:cxn modelId="{3B711A2E-FBCC-45E1-999B-B6D6309A7389}" type="presOf" srcId="{A4B2CB83-0E10-4F26-A049-54E0D81066BE}" destId="{59CD1121-B9D3-4A4F-A961-8A164EF50180}" srcOrd="0" destOrd="0" presId="urn:microsoft.com/office/officeart/2005/8/layout/vList5"/>
    <dgm:cxn modelId="{6A336F76-3009-4DA2-85DC-B1D8C7C7D738}" type="presOf" srcId="{48E67C8A-0C1B-4AA2-BF02-E8C9DB180851}" destId="{FE389476-DC56-4CA4-8C77-1D364F14BAB9}" srcOrd="0" destOrd="0" presId="urn:microsoft.com/office/officeart/2005/8/layout/vList5"/>
    <dgm:cxn modelId="{CD4EC547-3DF7-4130-A4E5-7A1FE50615E9}" srcId="{163ACE3B-7955-4738-8285-19D1D46DE897}" destId="{48E67C8A-0C1B-4AA2-BF02-E8C9DB180851}" srcOrd="0" destOrd="0" parTransId="{2B132E94-66F4-4A7F-A121-930AF74B5785}" sibTransId="{199751C7-C545-4423-BDD3-4C3F65FC0CC4}"/>
    <dgm:cxn modelId="{DC251254-C1A7-4A34-B311-C1208FDCC180}" type="presOf" srcId="{19741496-BB02-4470-8BCF-DE998A6BEA13}" destId="{09457686-A2E3-40A4-9BFA-F9501819B166}" srcOrd="0" destOrd="0" presId="urn:microsoft.com/office/officeart/2005/8/layout/vList5"/>
    <dgm:cxn modelId="{4C1776DE-439F-49CD-B8EC-48B4453AF4F7}" type="presOf" srcId="{1635DAE8-7AD8-4C16-BB22-BF0CFE30A6D1}" destId="{37245E75-A8E2-4C82-B24C-7281BDA76E22}" srcOrd="0" destOrd="0" presId="urn:microsoft.com/office/officeart/2005/8/layout/vList5"/>
    <dgm:cxn modelId="{78B6E271-AF89-46FB-BD4D-145CA1EAD7EE}" srcId="{163ACE3B-7955-4738-8285-19D1D46DE897}" destId="{19741496-BB02-4470-8BCF-DE998A6BEA13}" srcOrd="1" destOrd="0" parTransId="{F09AF6AE-DDE7-4FF6-986C-48A50189CBD0}" sibTransId="{2EF3A80F-B293-467B-A9BA-805F4A656A5C}"/>
    <dgm:cxn modelId="{E916A018-E9A6-42C8-85C9-C8A854552B9E}" type="presOf" srcId="{C1842EFA-CC40-4C31-B131-6D008B49242C}" destId="{A1CA77E8-2C99-4A4A-8BC5-39828AEA499B}" srcOrd="0" destOrd="0" presId="urn:microsoft.com/office/officeart/2005/8/layout/vList5"/>
    <dgm:cxn modelId="{5EE6F0DB-2371-4419-87F6-58708970DD77}" srcId="{163ACE3B-7955-4738-8285-19D1D46DE897}" destId="{C1842EFA-CC40-4C31-B131-6D008B49242C}" srcOrd="3" destOrd="0" parTransId="{734CEE24-C907-4E05-AC22-DC59DAF0E55C}" sibTransId="{A8346678-EB74-422D-BFBB-5F640EED08DE}"/>
    <dgm:cxn modelId="{D0874183-F625-4DF3-80E9-480BEAF15084}" srcId="{163ACE3B-7955-4738-8285-19D1D46DE897}" destId="{1C5D6BA5-0CF3-4F5D-804D-673ED4129CA3}" srcOrd="4" destOrd="0" parTransId="{505066CF-8C80-4FD1-8B66-6B3EA233CA0F}" sibTransId="{B80E41F2-613F-4EF9-8482-EBFD6FA8CCFE}"/>
    <dgm:cxn modelId="{00177908-2755-4812-BC40-F08029032B0B}" type="presParOf" srcId="{34BB042E-7F00-4B21-8405-EDE8EB986A08}" destId="{D8E379A0-B822-4428-8D46-335121C3157F}" srcOrd="0" destOrd="0" presId="urn:microsoft.com/office/officeart/2005/8/layout/vList5"/>
    <dgm:cxn modelId="{64656881-1699-4409-8AC6-253991EAC055}" type="presParOf" srcId="{D8E379A0-B822-4428-8D46-335121C3157F}" destId="{FE389476-DC56-4CA4-8C77-1D364F14BAB9}" srcOrd="0" destOrd="0" presId="urn:microsoft.com/office/officeart/2005/8/layout/vList5"/>
    <dgm:cxn modelId="{783E10FB-DDDD-45FA-B85B-15C29D7CAD1F}" type="presParOf" srcId="{34BB042E-7F00-4B21-8405-EDE8EB986A08}" destId="{AD90EF3F-3305-4EFB-87BD-C8E92F95C9A2}" srcOrd="1" destOrd="0" presId="urn:microsoft.com/office/officeart/2005/8/layout/vList5"/>
    <dgm:cxn modelId="{2FC6027F-433F-4FBC-A807-B5A2189EF409}" type="presParOf" srcId="{34BB042E-7F00-4B21-8405-EDE8EB986A08}" destId="{3BAB79A8-55A2-485A-A3AE-F5141C624806}" srcOrd="2" destOrd="0" presId="urn:microsoft.com/office/officeart/2005/8/layout/vList5"/>
    <dgm:cxn modelId="{4054E86F-D030-4347-9396-253D755E67CB}" type="presParOf" srcId="{3BAB79A8-55A2-485A-A3AE-F5141C624806}" destId="{09457686-A2E3-40A4-9BFA-F9501819B166}" srcOrd="0" destOrd="0" presId="urn:microsoft.com/office/officeart/2005/8/layout/vList5"/>
    <dgm:cxn modelId="{521DC47E-4763-45DF-90A9-A1A46E453F4D}" type="presParOf" srcId="{34BB042E-7F00-4B21-8405-EDE8EB986A08}" destId="{89FD0EE5-B390-486C-B442-4EF3CBDF3317}" srcOrd="3" destOrd="0" presId="urn:microsoft.com/office/officeart/2005/8/layout/vList5"/>
    <dgm:cxn modelId="{9AF9D09A-1CB2-4961-A48E-8299503CF816}" type="presParOf" srcId="{34BB042E-7F00-4B21-8405-EDE8EB986A08}" destId="{D077DD63-4941-476C-A1D7-E4F1993D5579}" srcOrd="4" destOrd="0" presId="urn:microsoft.com/office/officeart/2005/8/layout/vList5"/>
    <dgm:cxn modelId="{8F5A174D-5B03-4206-8B69-506A982FB17A}" type="presParOf" srcId="{D077DD63-4941-476C-A1D7-E4F1993D5579}" destId="{59CD1121-B9D3-4A4F-A961-8A164EF50180}" srcOrd="0" destOrd="0" presId="urn:microsoft.com/office/officeart/2005/8/layout/vList5"/>
    <dgm:cxn modelId="{076BCFEC-6654-4858-AC61-EE74AEE91DE4}" type="presParOf" srcId="{34BB042E-7F00-4B21-8405-EDE8EB986A08}" destId="{738D64DE-B422-47C6-BE16-6D8E9CD6E6C0}" srcOrd="5" destOrd="0" presId="urn:microsoft.com/office/officeart/2005/8/layout/vList5"/>
    <dgm:cxn modelId="{A214944A-15B2-4859-9140-D0647C419DCD}" type="presParOf" srcId="{34BB042E-7F00-4B21-8405-EDE8EB986A08}" destId="{63C204BB-84DD-4C92-AB80-75C7B2FB6AB0}" srcOrd="6" destOrd="0" presId="urn:microsoft.com/office/officeart/2005/8/layout/vList5"/>
    <dgm:cxn modelId="{3AA1C439-01E0-47EA-9512-0B0C7E3CF008}" type="presParOf" srcId="{63C204BB-84DD-4C92-AB80-75C7B2FB6AB0}" destId="{A1CA77E8-2C99-4A4A-8BC5-39828AEA499B}" srcOrd="0" destOrd="0" presId="urn:microsoft.com/office/officeart/2005/8/layout/vList5"/>
    <dgm:cxn modelId="{9856C515-0626-4C52-A193-D3DBA471D05B}" type="presParOf" srcId="{34BB042E-7F00-4B21-8405-EDE8EB986A08}" destId="{9FC92DB3-FA10-42E7-AB61-13E7627066C8}" srcOrd="7" destOrd="0" presId="urn:microsoft.com/office/officeart/2005/8/layout/vList5"/>
    <dgm:cxn modelId="{73B46B1D-AC4D-47D8-8A23-944C2DDC647D}" type="presParOf" srcId="{34BB042E-7F00-4B21-8405-EDE8EB986A08}" destId="{FCF28166-4445-4019-9E5F-0698B79DF972}" srcOrd="8" destOrd="0" presId="urn:microsoft.com/office/officeart/2005/8/layout/vList5"/>
    <dgm:cxn modelId="{148349A5-5194-4B55-9BED-4221DFF18FB6}" type="presParOf" srcId="{FCF28166-4445-4019-9E5F-0698B79DF972}" destId="{58212E52-4413-4F25-959D-DCCCFF2086AC}" srcOrd="0" destOrd="0" presId="urn:microsoft.com/office/officeart/2005/8/layout/vList5"/>
    <dgm:cxn modelId="{442253F2-E042-412C-9780-3E5F9279A9F0}" type="presParOf" srcId="{34BB042E-7F00-4B21-8405-EDE8EB986A08}" destId="{36C84848-9DF1-4997-82A8-529919F82690}" srcOrd="9" destOrd="0" presId="urn:microsoft.com/office/officeart/2005/8/layout/vList5"/>
    <dgm:cxn modelId="{3FDACAB1-4AB5-4198-84C8-C0B27203479B}" type="presParOf" srcId="{34BB042E-7F00-4B21-8405-EDE8EB986A08}" destId="{5585954F-41BE-47CF-8E8D-0D6F5187EDC3}" srcOrd="10" destOrd="0" presId="urn:microsoft.com/office/officeart/2005/8/layout/vList5"/>
    <dgm:cxn modelId="{D86056FF-4AE1-4033-A71E-669102BB89AC}" type="presParOf" srcId="{5585954F-41BE-47CF-8E8D-0D6F5187EDC3}" destId="{37245E75-A8E2-4C82-B24C-7281BDA76E2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3771DC-EBB7-4441-A7A9-F0751272C3B8}" type="doc">
      <dgm:prSet loTypeId="urn:microsoft.com/office/officeart/2005/8/layout/target3" loCatId="list" qsTypeId="urn:microsoft.com/office/officeart/2005/8/quickstyle/3d1" qsCatId="3D" csTypeId="urn:microsoft.com/office/officeart/2005/8/colors/accent2_5" csCatId="accent2"/>
      <dgm:spPr/>
      <dgm:t>
        <a:bodyPr/>
        <a:lstStyle/>
        <a:p>
          <a:endParaRPr lang="cs-CZ"/>
        </a:p>
      </dgm:t>
    </dgm:pt>
    <dgm:pt modelId="{9390CBEB-EB5B-4940-BEA5-BE568A6748C9}">
      <dgm:prSet/>
      <dgm:spPr/>
      <dgm:t>
        <a:bodyPr/>
        <a:lstStyle/>
        <a:p>
          <a:pPr rtl="0"/>
          <a:r>
            <a:rPr lang="cs-CZ" smtClean="0"/>
            <a:t>Extrémně jedovatý žlutozelený plyn</a:t>
          </a:r>
          <a:endParaRPr lang="cs-CZ"/>
        </a:p>
      </dgm:t>
    </dgm:pt>
    <dgm:pt modelId="{4509796A-EF6E-4C9C-A7F6-A5064C4748A1}" type="parTrans" cxnId="{16AE4B07-FFF2-4165-ACA3-41442FE185BD}">
      <dgm:prSet/>
      <dgm:spPr/>
      <dgm:t>
        <a:bodyPr/>
        <a:lstStyle/>
        <a:p>
          <a:endParaRPr lang="cs-CZ"/>
        </a:p>
      </dgm:t>
    </dgm:pt>
    <dgm:pt modelId="{E36F9879-7455-45E1-99DC-17F3F23E67C2}" type="sibTrans" cxnId="{16AE4B07-FFF2-4165-ACA3-41442FE185BD}">
      <dgm:prSet/>
      <dgm:spPr/>
      <dgm:t>
        <a:bodyPr/>
        <a:lstStyle/>
        <a:p>
          <a:endParaRPr lang="cs-CZ"/>
        </a:p>
      </dgm:t>
    </dgm:pt>
    <dgm:pt modelId="{2F65BA2A-1028-4228-A6DE-4B918C712B8A}">
      <dgm:prSet/>
      <dgm:spPr/>
      <dgm:t>
        <a:bodyPr/>
        <a:lstStyle/>
        <a:p>
          <a:pPr rtl="0"/>
          <a:r>
            <a:rPr lang="cs-CZ" smtClean="0"/>
            <a:t>V přírodě se vyskytuje pouze ve sloučeninách</a:t>
          </a:r>
          <a:endParaRPr lang="cs-CZ"/>
        </a:p>
      </dgm:t>
    </dgm:pt>
    <dgm:pt modelId="{C215C534-9807-461D-8A0F-E052C3536F57}" type="parTrans" cxnId="{4E769D3E-F1DA-4C51-A4E6-66252677C65B}">
      <dgm:prSet/>
      <dgm:spPr/>
      <dgm:t>
        <a:bodyPr/>
        <a:lstStyle/>
        <a:p>
          <a:endParaRPr lang="cs-CZ"/>
        </a:p>
      </dgm:t>
    </dgm:pt>
    <dgm:pt modelId="{707296EB-0E4F-4957-84AF-75704EA6242B}" type="sibTrans" cxnId="{4E769D3E-F1DA-4C51-A4E6-66252677C65B}">
      <dgm:prSet/>
      <dgm:spPr/>
      <dgm:t>
        <a:bodyPr/>
        <a:lstStyle/>
        <a:p>
          <a:endParaRPr lang="cs-CZ"/>
        </a:p>
      </dgm:t>
    </dgm:pt>
    <dgm:pt modelId="{792924A0-4BE8-4434-ABA3-F2C49F67FE1B}">
      <dgm:prSet/>
      <dgm:spPr/>
      <dgm:t>
        <a:bodyPr/>
        <a:lstStyle/>
        <a:p>
          <a:pPr rtl="0"/>
          <a:r>
            <a:rPr lang="cs-CZ" smtClean="0"/>
            <a:t>Kyselina fluorovodíková leptá sklo, musí se uchovávat v plastových lahvích</a:t>
          </a:r>
          <a:endParaRPr lang="cs-CZ"/>
        </a:p>
      </dgm:t>
    </dgm:pt>
    <dgm:pt modelId="{F31D1961-DB56-4DAE-9832-11480ABB0AE9}" type="parTrans" cxnId="{1E2947A1-1A95-48A3-AE8E-B118C78F2AA9}">
      <dgm:prSet/>
      <dgm:spPr/>
      <dgm:t>
        <a:bodyPr/>
        <a:lstStyle/>
        <a:p>
          <a:endParaRPr lang="cs-CZ"/>
        </a:p>
      </dgm:t>
    </dgm:pt>
    <dgm:pt modelId="{5D9860F2-1617-47FE-B5AC-F4E391DA3C18}" type="sibTrans" cxnId="{1E2947A1-1A95-48A3-AE8E-B118C78F2AA9}">
      <dgm:prSet/>
      <dgm:spPr/>
      <dgm:t>
        <a:bodyPr/>
        <a:lstStyle/>
        <a:p>
          <a:endParaRPr lang="cs-CZ"/>
        </a:p>
      </dgm:t>
    </dgm:pt>
    <dgm:pt modelId="{0DC51A87-07EA-4A98-AB9A-A091ADFB997F}">
      <dgm:prSet/>
      <dgm:spPr/>
      <dgm:t>
        <a:bodyPr/>
        <a:lstStyle/>
        <a:p>
          <a:pPr rtl="0"/>
          <a:r>
            <a:rPr lang="cs-CZ" smtClean="0"/>
            <a:t>Fluoridy se ukládají v zubní sklovině</a:t>
          </a:r>
          <a:endParaRPr lang="cs-CZ"/>
        </a:p>
      </dgm:t>
    </dgm:pt>
    <dgm:pt modelId="{DC4D046D-D6CD-40A7-B617-5BBCBBB3ACE9}" type="parTrans" cxnId="{63A34C5A-A2E0-433D-AB76-C8BAC374846F}">
      <dgm:prSet/>
      <dgm:spPr/>
      <dgm:t>
        <a:bodyPr/>
        <a:lstStyle/>
        <a:p>
          <a:endParaRPr lang="cs-CZ"/>
        </a:p>
      </dgm:t>
    </dgm:pt>
    <dgm:pt modelId="{752AAB76-673F-4A1C-85BC-2433FA9A8709}" type="sibTrans" cxnId="{63A34C5A-A2E0-433D-AB76-C8BAC374846F}">
      <dgm:prSet/>
      <dgm:spPr/>
      <dgm:t>
        <a:bodyPr/>
        <a:lstStyle/>
        <a:p>
          <a:endParaRPr lang="cs-CZ"/>
        </a:p>
      </dgm:t>
    </dgm:pt>
    <dgm:pt modelId="{995AD819-10F1-48D4-9213-A57625E002F9}" type="pres">
      <dgm:prSet presAssocID="{0A3771DC-EBB7-4441-A7A9-F0751272C3B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49D986-D598-4852-86A9-58001B36009F}" type="pres">
      <dgm:prSet presAssocID="{9390CBEB-EB5B-4940-BEA5-BE568A6748C9}" presName="circle1" presStyleLbl="node1" presStyleIdx="0" presStyleCnt="4"/>
      <dgm:spPr/>
    </dgm:pt>
    <dgm:pt modelId="{B4759563-13AC-4DB5-AF6A-4C97893C16B6}" type="pres">
      <dgm:prSet presAssocID="{9390CBEB-EB5B-4940-BEA5-BE568A6748C9}" presName="space" presStyleCnt="0"/>
      <dgm:spPr/>
    </dgm:pt>
    <dgm:pt modelId="{DADDB90B-9C15-4423-8159-A311FABBFE1F}" type="pres">
      <dgm:prSet presAssocID="{9390CBEB-EB5B-4940-BEA5-BE568A6748C9}" presName="rect1" presStyleLbl="alignAcc1" presStyleIdx="0" presStyleCnt="4"/>
      <dgm:spPr/>
      <dgm:t>
        <a:bodyPr/>
        <a:lstStyle/>
        <a:p>
          <a:endParaRPr lang="cs-CZ"/>
        </a:p>
      </dgm:t>
    </dgm:pt>
    <dgm:pt modelId="{D0D2C708-B480-4EC3-893D-637AF41EC004}" type="pres">
      <dgm:prSet presAssocID="{2F65BA2A-1028-4228-A6DE-4B918C712B8A}" presName="vertSpace2" presStyleLbl="node1" presStyleIdx="0" presStyleCnt="4"/>
      <dgm:spPr/>
    </dgm:pt>
    <dgm:pt modelId="{9D91A6EB-C24C-4635-B1B9-BFB67E9ADD0D}" type="pres">
      <dgm:prSet presAssocID="{2F65BA2A-1028-4228-A6DE-4B918C712B8A}" presName="circle2" presStyleLbl="node1" presStyleIdx="1" presStyleCnt="4"/>
      <dgm:spPr/>
    </dgm:pt>
    <dgm:pt modelId="{5F32D05E-C545-49FB-BC54-A4DCC1B9FCBA}" type="pres">
      <dgm:prSet presAssocID="{2F65BA2A-1028-4228-A6DE-4B918C712B8A}" presName="rect2" presStyleLbl="alignAcc1" presStyleIdx="1" presStyleCnt="4"/>
      <dgm:spPr/>
      <dgm:t>
        <a:bodyPr/>
        <a:lstStyle/>
        <a:p>
          <a:endParaRPr lang="cs-CZ"/>
        </a:p>
      </dgm:t>
    </dgm:pt>
    <dgm:pt modelId="{1EA947BC-80F0-4BF7-AB25-BF045EE244F8}" type="pres">
      <dgm:prSet presAssocID="{792924A0-4BE8-4434-ABA3-F2C49F67FE1B}" presName="vertSpace3" presStyleLbl="node1" presStyleIdx="1" presStyleCnt="4"/>
      <dgm:spPr/>
    </dgm:pt>
    <dgm:pt modelId="{7E4DBC24-6CF8-4A82-A320-E8A39368A4C6}" type="pres">
      <dgm:prSet presAssocID="{792924A0-4BE8-4434-ABA3-F2C49F67FE1B}" presName="circle3" presStyleLbl="node1" presStyleIdx="2" presStyleCnt="4"/>
      <dgm:spPr/>
    </dgm:pt>
    <dgm:pt modelId="{954602E5-F729-47EF-B777-050B11B8A09C}" type="pres">
      <dgm:prSet presAssocID="{792924A0-4BE8-4434-ABA3-F2C49F67FE1B}" presName="rect3" presStyleLbl="alignAcc1" presStyleIdx="2" presStyleCnt="4"/>
      <dgm:spPr/>
      <dgm:t>
        <a:bodyPr/>
        <a:lstStyle/>
        <a:p>
          <a:endParaRPr lang="cs-CZ"/>
        </a:p>
      </dgm:t>
    </dgm:pt>
    <dgm:pt modelId="{977335EE-24B2-4560-B11F-EB27B5D7450E}" type="pres">
      <dgm:prSet presAssocID="{0DC51A87-07EA-4A98-AB9A-A091ADFB997F}" presName="vertSpace4" presStyleLbl="node1" presStyleIdx="2" presStyleCnt="4"/>
      <dgm:spPr/>
    </dgm:pt>
    <dgm:pt modelId="{4ACC3595-D1CE-42AB-8AA8-8472CB221FFB}" type="pres">
      <dgm:prSet presAssocID="{0DC51A87-07EA-4A98-AB9A-A091ADFB997F}" presName="circle4" presStyleLbl="node1" presStyleIdx="3" presStyleCnt="4"/>
      <dgm:spPr/>
    </dgm:pt>
    <dgm:pt modelId="{7E9A5783-2EF8-45DC-9DCC-7D481E47D8ED}" type="pres">
      <dgm:prSet presAssocID="{0DC51A87-07EA-4A98-AB9A-A091ADFB997F}" presName="rect4" presStyleLbl="alignAcc1" presStyleIdx="3" presStyleCnt="4"/>
      <dgm:spPr/>
      <dgm:t>
        <a:bodyPr/>
        <a:lstStyle/>
        <a:p>
          <a:endParaRPr lang="cs-CZ"/>
        </a:p>
      </dgm:t>
    </dgm:pt>
    <dgm:pt modelId="{366ECDDC-71BD-4484-ADE1-869D852873D8}" type="pres">
      <dgm:prSet presAssocID="{9390CBEB-EB5B-4940-BEA5-BE568A6748C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3F19E4-39E7-4532-9A91-3854E850E742}" type="pres">
      <dgm:prSet presAssocID="{2F65BA2A-1028-4228-A6DE-4B918C712B8A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BA070E-2226-42D7-8823-EE09CDF75965}" type="pres">
      <dgm:prSet presAssocID="{792924A0-4BE8-4434-ABA3-F2C49F67FE1B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793CB9-A862-4D44-8FF2-40D56576D5D7}" type="pres">
      <dgm:prSet presAssocID="{0DC51A87-07EA-4A98-AB9A-A091ADFB997F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2947A1-1A95-48A3-AE8E-B118C78F2AA9}" srcId="{0A3771DC-EBB7-4441-A7A9-F0751272C3B8}" destId="{792924A0-4BE8-4434-ABA3-F2C49F67FE1B}" srcOrd="2" destOrd="0" parTransId="{F31D1961-DB56-4DAE-9832-11480ABB0AE9}" sibTransId="{5D9860F2-1617-47FE-B5AC-F4E391DA3C18}"/>
    <dgm:cxn modelId="{BB6C9A41-6021-4B12-8475-198E422460DA}" type="presOf" srcId="{792924A0-4BE8-4434-ABA3-F2C49F67FE1B}" destId="{9FBA070E-2226-42D7-8823-EE09CDF75965}" srcOrd="1" destOrd="0" presId="urn:microsoft.com/office/officeart/2005/8/layout/target3"/>
    <dgm:cxn modelId="{51176996-8F43-4DD4-9F17-6759C1C4FAE5}" type="presOf" srcId="{792924A0-4BE8-4434-ABA3-F2C49F67FE1B}" destId="{954602E5-F729-47EF-B777-050B11B8A09C}" srcOrd="0" destOrd="0" presId="urn:microsoft.com/office/officeart/2005/8/layout/target3"/>
    <dgm:cxn modelId="{2092BDE0-7A18-4E4F-9D96-54F494C0F8E3}" type="presOf" srcId="{2F65BA2A-1028-4228-A6DE-4B918C712B8A}" destId="{5F32D05E-C545-49FB-BC54-A4DCC1B9FCBA}" srcOrd="0" destOrd="0" presId="urn:microsoft.com/office/officeart/2005/8/layout/target3"/>
    <dgm:cxn modelId="{63A34C5A-A2E0-433D-AB76-C8BAC374846F}" srcId="{0A3771DC-EBB7-4441-A7A9-F0751272C3B8}" destId="{0DC51A87-07EA-4A98-AB9A-A091ADFB997F}" srcOrd="3" destOrd="0" parTransId="{DC4D046D-D6CD-40A7-B617-5BBCBBB3ACE9}" sibTransId="{752AAB76-673F-4A1C-85BC-2433FA9A8709}"/>
    <dgm:cxn modelId="{88F26FA2-3BA6-4795-A923-25E80B1AF228}" type="presOf" srcId="{0A3771DC-EBB7-4441-A7A9-F0751272C3B8}" destId="{995AD819-10F1-48D4-9213-A57625E002F9}" srcOrd="0" destOrd="0" presId="urn:microsoft.com/office/officeart/2005/8/layout/target3"/>
    <dgm:cxn modelId="{7F7071B4-54A9-4342-8ABF-845DBECFCCBE}" type="presOf" srcId="{0DC51A87-07EA-4A98-AB9A-A091ADFB997F}" destId="{04793CB9-A862-4D44-8FF2-40D56576D5D7}" srcOrd="1" destOrd="0" presId="urn:microsoft.com/office/officeart/2005/8/layout/target3"/>
    <dgm:cxn modelId="{AF902FF9-B046-4B59-835F-EBDCE8B350BD}" type="presOf" srcId="{9390CBEB-EB5B-4940-BEA5-BE568A6748C9}" destId="{366ECDDC-71BD-4484-ADE1-869D852873D8}" srcOrd="1" destOrd="0" presId="urn:microsoft.com/office/officeart/2005/8/layout/target3"/>
    <dgm:cxn modelId="{16AE4B07-FFF2-4165-ACA3-41442FE185BD}" srcId="{0A3771DC-EBB7-4441-A7A9-F0751272C3B8}" destId="{9390CBEB-EB5B-4940-BEA5-BE568A6748C9}" srcOrd="0" destOrd="0" parTransId="{4509796A-EF6E-4C9C-A7F6-A5064C4748A1}" sibTransId="{E36F9879-7455-45E1-99DC-17F3F23E67C2}"/>
    <dgm:cxn modelId="{659F6574-F646-4F70-9E06-67000DD41BF2}" type="presOf" srcId="{9390CBEB-EB5B-4940-BEA5-BE568A6748C9}" destId="{DADDB90B-9C15-4423-8159-A311FABBFE1F}" srcOrd="0" destOrd="0" presId="urn:microsoft.com/office/officeart/2005/8/layout/target3"/>
    <dgm:cxn modelId="{E4B82074-0479-455B-97AF-73BFA245CF4B}" type="presOf" srcId="{0DC51A87-07EA-4A98-AB9A-A091ADFB997F}" destId="{7E9A5783-2EF8-45DC-9DCC-7D481E47D8ED}" srcOrd="0" destOrd="0" presId="urn:microsoft.com/office/officeart/2005/8/layout/target3"/>
    <dgm:cxn modelId="{4E769D3E-F1DA-4C51-A4E6-66252677C65B}" srcId="{0A3771DC-EBB7-4441-A7A9-F0751272C3B8}" destId="{2F65BA2A-1028-4228-A6DE-4B918C712B8A}" srcOrd="1" destOrd="0" parTransId="{C215C534-9807-461D-8A0F-E052C3536F57}" sibTransId="{707296EB-0E4F-4957-84AF-75704EA6242B}"/>
    <dgm:cxn modelId="{660C2427-0ADD-431D-BE25-117F015C388B}" type="presOf" srcId="{2F65BA2A-1028-4228-A6DE-4B918C712B8A}" destId="{1E3F19E4-39E7-4532-9A91-3854E850E742}" srcOrd="1" destOrd="0" presId="urn:microsoft.com/office/officeart/2005/8/layout/target3"/>
    <dgm:cxn modelId="{81E09C21-0489-41CB-B06D-A390B02CA2CD}" type="presParOf" srcId="{995AD819-10F1-48D4-9213-A57625E002F9}" destId="{8B49D986-D598-4852-86A9-58001B36009F}" srcOrd="0" destOrd="0" presId="urn:microsoft.com/office/officeart/2005/8/layout/target3"/>
    <dgm:cxn modelId="{9C152801-0851-4AE1-A981-FA8558A5EF32}" type="presParOf" srcId="{995AD819-10F1-48D4-9213-A57625E002F9}" destId="{B4759563-13AC-4DB5-AF6A-4C97893C16B6}" srcOrd="1" destOrd="0" presId="urn:microsoft.com/office/officeart/2005/8/layout/target3"/>
    <dgm:cxn modelId="{6C782BBD-D6FE-4486-A449-7AA312E5B437}" type="presParOf" srcId="{995AD819-10F1-48D4-9213-A57625E002F9}" destId="{DADDB90B-9C15-4423-8159-A311FABBFE1F}" srcOrd="2" destOrd="0" presId="urn:microsoft.com/office/officeart/2005/8/layout/target3"/>
    <dgm:cxn modelId="{039A06B4-AE44-40F0-B41A-84B83AD17210}" type="presParOf" srcId="{995AD819-10F1-48D4-9213-A57625E002F9}" destId="{D0D2C708-B480-4EC3-893D-637AF41EC004}" srcOrd="3" destOrd="0" presId="urn:microsoft.com/office/officeart/2005/8/layout/target3"/>
    <dgm:cxn modelId="{CE49B087-67FE-49AF-ABEB-E3544A1497C2}" type="presParOf" srcId="{995AD819-10F1-48D4-9213-A57625E002F9}" destId="{9D91A6EB-C24C-4635-B1B9-BFB67E9ADD0D}" srcOrd="4" destOrd="0" presId="urn:microsoft.com/office/officeart/2005/8/layout/target3"/>
    <dgm:cxn modelId="{1A8394D9-3E8F-42FB-BE5E-A91FDA76D66D}" type="presParOf" srcId="{995AD819-10F1-48D4-9213-A57625E002F9}" destId="{5F32D05E-C545-49FB-BC54-A4DCC1B9FCBA}" srcOrd="5" destOrd="0" presId="urn:microsoft.com/office/officeart/2005/8/layout/target3"/>
    <dgm:cxn modelId="{ED5B983E-83A0-4917-A696-105B91CC32A0}" type="presParOf" srcId="{995AD819-10F1-48D4-9213-A57625E002F9}" destId="{1EA947BC-80F0-4BF7-AB25-BF045EE244F8}" srcOrd="6" destOrd="0" presId="urn:microsoft.com/office/officeart/2005/8/layout/target3"/>
    <dgm:cxn modelId="{43538370-DCBE-478E-B97A-3FFC9946E401}" type="presParOf" srcId="{995AD819-10F1-48D4-9213-A57625E002F9}" destId="{7E4DBC24-6CF8-4A82-A320-E8A39368A4C6}" srcOrd="7" destOrd="0" presId="urn:microsoft.com/office/officeart/2005/8/layout/target3"/>
    <dgm:cxn modelId="{C72871DA-DDBD-4573-88D1-D9ECF69EF2DE}" type="presParOf" srcId="{995AD819-10F1-48D4-9213-A57625E002F9}" destId="{954602E5-F729-47EF-B777-050B11B8A09C}" srcOrd="8" destOrd="0" presId="urn:microsoft.com/office/officeart/2005/8/layout/target3"/>
    <dgm:cxn modelId="{5C3D5327-8639-4D47-AF8B-7C73C4B2A440}" type="presParOf" srcId="{995AD819-10F1-48D4-9213-A57625E002F9}" destId="{977335EE-24B2-4560-B11F-EB27B5D7450E}" srcOrd="9" destOrd="0" presId="urn:microsoft.com/office/officeart/2005/8/layout/target3"/>
    <dgm:cxn modelId="{4D258EB1-6014-47E6-84DF-45EA8BE0C65C}" type="presParOf" srcId="{995AD819-10F1-48D4-9213-A57625E002F9}" destId="{4ACC3595-D1CE-42AB-8AA8-8472CB221FFB}" srcOrd="10" destOrd="0" presId="urn:microsoft.com/office/officeart/2005/8/layout/target3"/>
    <dgm:cxn modelId="{C448F9AC-2DD5-4D57-ACF6-466BEEAD56FA}" type="presParOf" srcId="{995AD819-10F1-48D4-9213-A57625E002F9}" destId="{7E9A5783-2EF8-45DC-9DCC-7D481E47D8ED}" srcOrd="11" destOrd="0" presId="urn:microsoft.com/office/officeart/2005/8/layout/target3"/>
    <dgm:cxn modelId="{2DC1EC3C-A25E-4CAF-9AB2-81CFFBF4585D}" type="presParOf" srcId="{995AD819-10F1-48D4-9213-A57625E002F9}" destId="{366ECDDC-71BD-4484-ADE1-869D852873D8}" srcOrd="12" destOrd="0" presId="urn:microsoft.com/office/officeart/2005/8/layout/target3"/>
    <dgm:cxn modelId="{F14D2385-F068-4B89-B4EC-F7E85DD9605D}" type="presParOf" srcId="{995AD819-10F1-48D4-9213-A57625E002F9}" destId="{1E3F19E4-39E7-4532-9A91-3854E850E742}" srcOrd="13" destOrd="0" presId="urn:microsoft.com/office/officeart/2005/8/layout/target3"/>
    <dgm:cxn modelId="{AD7068BE-BFBC-4A6C-8FA7-57BE303D4532}" type="presParOf" srcId="{995AD819-10F1-48D4-9213-A57625E002F9}" destId="{9FBA070E-2226-42D7-8823-EE09CDF75965}" srcOrd="14" destOrd="0" presId="urn:microsoft.com/office/officeart/2005/8/layout/target3"/>
    <dgm:cxn modelId="{B995F44E-EA5C-475B-BF7F-CAAA1AAA5AAA}" type="presParOf" srcId="{995AD819-10F1-48D4-9213-A57625E002F9}" destId="{04793CB9-A862-4D44-8FF2-40D56576D5D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C334AA-7B6B-4E06-A441-E58636806214}" type="doc">
      <dgm:prSet loTypeId="urn:microsoft.com/office/officeart/2005/8/layout/target3" loCatId="relationship" qsTypeId="urn:microsoft.com/office/officeart/2005/8/quickstyle/3d2" qsCatId="3D" csTypeId="urn:microsoft.com/office/officeart/2005/8/colors/accent2_1" csCatId="accent2"/>
      <dgm:spPr/>
      <dgm:t>
        <a:bodyPr/>
        <a:lstStyle/>
        <a:p>
          <a:endParaRPr lang="cs-CZ"/>
        </a:p>
      </dgm:t>
    </dgm:pt>
    <dgm:pt modelId="{8D3A4973-ECE9-41EC-B686-5769A8FE43D6}">
      <dgm:prSet/>
      <dgm:spPr/>
      <dgm:t>
        <a:bodyPr/>
        <a:lstStyle/>
        <a:p>
          <a:pPr rtl="0"/>
          <a:r>
            <a:rPr lang="cs-CZ" smtClean="0"/>
            <a:t>Žlutozelený jedovatý plyn</a:t>
          </a:r>
          <a:endParaRPr lang="cs-CZ"/>
        </a:p>
      </dgm:t>
    </dgm:pt>
    <dgm:pt modelId="{603CA719-E5A1-4F2C-9D3F-49DF3F965B07}" type="parTrans" cxnId="{995E70E9-307B-48FE-B104-8D9A244733E2}">
      <dgm:prSet/>
      <dgm:spPr/>
      <dgm:t>
        <a:bodyPr/>
        <a:lstStyle/>
        <a:p>
          <a:endParaRPr lang="cs-CZ"/>
        </a:p>
      </dgm:t>
    </dgm:pt>
    <dgm:pt modelId="{263A58DB-AB9E-4DF0-BB49-4D7A7076A2D0}" type="sibTrans" cxnId="{995E70E9-307B-48FE-B104-8D9A244733E2}">
      <dgm:prSet/>
      <dgm:spPr/>
      <dgm:t>
        <a:bodyPr/>
        <a:lstStyle/>
        <a:p>
          <a:endParaRPr lang="cs-CZ"/>
        </a:p>
      </dgm:t>
    </dgm:pt>
    <dgm:pt modelId="{BBF91A6D-CAB3-4F3E-B1B5-AABFD6E95625}">
      <dgm:prSet/>
      <dgm:spPr/>
      <dgm:t>
        <a:bodyPr/>
        <a:lstStyle/>
        <a:p>
          <a:pPr rtl="0"/>
          <a:r>
            <a:rPr lang="cs-CZ" smtClean="0"/>
            <a:t>Těžší než vzduch (použit za 1. světové války jako bojový plyn)</a:t>
          </a:r>
          <a:endParaRPr lang="cs-CZ"/>
        </a:p>
      </dgm:t>
    </dgm:pt>
    <dgm:pt modelId="{D1D0E1FB-F65F-4210-BFFA-6D89118C52BF}" type="parTrans" cxnId="{C2E6A459-D7CD-4234-9EA7-36E704C76E50}">
      <dgm:prSet/>
      <dgm:spPr/>
      <dgm:t>
        <a:bodyPr/>
        <a:lstStyle/>
        <a:p>
          <a:endParaRPr lang="cs-CZ"/>
        </a:p>
      </dgm:t>
    </dgm:pt>
    <dgm:pt modelId="{9E619C47-6DA1-4B17-8830-76760622AC86}" type="sibTrans" cxnId="{C2E6A459-D7CD-4234-9EA7-36E704C76E50}">
      <dgm:prSet/>
      <dgm:spPr/>
      <dgm:t>
        <a:bodyPr/>
        <a:lstStyle/>
        <a:p>
          <a:endParaRPr lang="cs-CZ"/>
        </a:p>
      </dgm:t>
    </dgm:pt>
    <dgm:pt modelId="{8AAFDA2F-0A5F-4216-9661-915F8AB7B24A}">
      <dgm:prSet/>
      <dgm:spPr/>
      <dgm:t>
        <a:bodyPr/>
        <a:lstStyle/>
        <a:p>
          <a:pPr rtl="0"/>
          <a:r>
            <a:rPr lang="cs-CZ" smtClean="0"/>
            <a:t>Jeho 36% roztok ve vodě je označován jako kyselina chlorovodíková</a:t>
          </a:r>
          <a:endParaRPr lang="cs-CZ"/>
        </a:p>
      </dgm:t>
    </dgm:pt>
    <dgm:pt modelId="{D3B192D0-C4B5-4F03-8AD2-38F416BBC3D0}" type="parTrans" cxnId="{0AF521FB-90A7-4D1D-8BDF-21C7E06C84CC}">
      <dgm:prSet/>
      <dgm:spPr/>
      <dgm:t>
        <a:bodyPr/>
        <a:lstStyle/>
        <a:p>
          <a:endParaRPr lang="cs-CZ"/>
        </a:p>
      </dgm:t>
    </dgm:pt>
    <dgm:pt modelId="{A2014BA3-9071-4CD8-A77A-1153B796A788}" type="sibTrans" cxnId="{0AF521FB-90A7-4D1D-8BDF-21C7E06C84CC}">
      <dgm:prSet/>
      <dgm:spPr/>
      <dgm:t>
        <a:bodyPr/>
        <a:lstStyle/>
        <a:p>
          <a:endParaRPr lang="cs-CZ"/>
        </a:p>
      </dgm:t>
    </dgm:pt>
    <dgm:pt modelId="{257BB49A-7857-4B1B-8F42-AB96ED575109}">
      <dgm:prSet/>
      <dgm:spPr/>
      <dgm:t>
        <a:bodyPr/>
        <a:lstStyle/>
        <a:p>
          <a:pPr rtl="0"/>
          <a:r>
            <a:rPr lang="cs-CZ" smtClean="0"/>
            <a:t>Nejběžnější sloučeninou je chlorid sodný NaCl ( neboli sůl kamenná neboli halit)</a:t>
          </a:r>
          <a:endParaRPr lang="cs-CZ"/>
        </a:p>
      </dgm:t>
    </dgm:pt>
    <dgm:pt modelId="{A56AA01E-F55E-4942-B1C2-5B23B27E27E9}" type="parTrans" cxnId="{FD9A6DC8-70CF-4EA3-8937-D95011F24EFA}">
      <dgm:prSet/>
      <dgm:spPr/>
      <dgm:t>
        <a:bodyPr/>
        <a:lstStyle/>
        <a:p>
          <a:endParaRPr lang="cs-CZ"/>
        </a:p>
      </dgm:t>
    </dgm:pt>
    <dgm:pt modelId="{24543A3D-9CB7-4A0C-82C4-9B8531034765}" type="sibTrans" cxnId="{FD9A6DC8-70CF-4EA3-8937-D95011F24EFA}">
      <dgm:prSet/>
      <dgm:spPr/>
      <dgm:t>
        <a:bodyPr/>
        <a:lstStyle/>
        <a:p>
          <a:endParaRPr lang="cs-CZ"/>
        </a:p>
      </dgm:t>
    </dgm:pt>
    <dgm:pt modelId="{6E0A32BF-66BC-440E-8249-A27B99246959}" type="pres">
      <dgm:prSet presAssocID="{21C334AA-7B6B-4E06-A441-E58636806214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C7F847-D951-42A8-A71D-88E8702C5679}" type="pres">
      <dgm:prSet presAssocID="{8D3A4973-ECE9-41EC-B686-5769A8FE43D6}" presName="circle1" presStyleLbl="node1" presStyleIdx="0" presStyleCnt="4"/>
      <dgm:spPr/>
    </dgm:pt>
    <dgm:pt modelId="{A93D1DA7-DE67-4C96-B29D-6A4920C7A271}" type="pres">
      <dgm:prSet presAssocID="{8D3A4973-ECE9-41EC-B686-5769A8FE43D6}" presName="space" presStyleCnt="0"/>
      <dgm:spPr/>
    </dgm:pt>
    <dgm:pt modelId="{555E32C3-B3CF-4788-9547-233E0F982B8F}" type="pres">
      <dgm:prSet presAssocID="{8D3A4973-ECE9-41EC-B686-5769A8FE43D6}" presName="rect1" presStyleLbl="alignAcc1" presStyleIdx="0" presStyleCnt="4"/>
      <dgm:spPr/>
      <dgm:t>
        <a:bodyPr/>
        <a:lstStyle/>
        <a:p>
          <a:endParaRPr lang="cs-CZ"/>
        </a:p>
      </dgm:t>
    </dgm:pt>
    <dgm:pt modelId="{6847D6F2-9FB3-46EC-BEDB-AEDD07E2007B}" type="pres">
      <dgm:prSet presAssocID="{BBF91A6D-CAB3-4F3E-B1B5-AABFD6E95625}" presName="vertSpace2" presStyleLbl="node1" presStyleIdx="0" presStyleCnt="4"/>
      <dgm:spPr/>
    </dgm:pt>
    <dgm:pt modelId="{21620FEA-8E76-46F0-9144-9BBA4D68F9CD}" type="pres">
      <dgm:prSet presAssocID="{BBF91A6D-CAB3-4F3E-B1B5-AABFD6E95625}" presName="circle2" presStyleLbl="node1" presStyleIdx="1" presStyleCnt="4"/>
      <dgm:spPr/>
    </dgm:pt>
    <dgm:pt modelId="{E761AB55-80BF-4E25-8753-7F673CA27415}" type="pres">
      <dgm:prSet presAssocID="{BBF91A6D-CAB3-4F3E-B1B5-AABFD6E95625}" presName="rect2" presStyleLbl="alignAcc1" presStyleIdx="1" presStyleCnt="4"/>
      <dgm:spPr/>
      <dgm:t>
        <a:bodyPr/>
        <a:lstStyle/>
        <a:p>
          <a:endParaRPr lang="cs-CZ"/>
        </a:p>
      </dgm:t>
    </dgm:pt>
    <dgm:pt modelId="{10D74267-21D2-4199-B427-B650BC9ED4AC}" type="pres">
      <dgm:prSet presAssocID="{8AAFDA2F-0A5F-4216-9661-915F8AB7B24A}" presName="vertSpace3" presStyleLbl="node1" presStyleIdx="1" presStyleCnt="4"/>
      <dgm:spPr/>
    </dgm:pt>
    <dgm:pt modelId="{1E17FCF5-2824-4D7B-BBEE-F7F1DC85C98D}" type="pres">
      <dgm:prSet presAssocID="{8AAFDA2F-0A5F-4216-9661-915F8AB7B24A}" presName="circle3" presStyleLbl="node1" presStyleIdx="2" presStyleCnt="4"/>
      <dgm:spPr/>
    </dgm:pt>
    <dgm:pt modelId="{6535FB11-E442-4624-8512-37557771E41E}" type="pres">
      <dgm:prSet presAssocID="{8AAFDA2F-0A5F-4216-9661-915F8AB7B24A}" presName="rect3" presStyleLbl="alignAcc1" presStyleIdx="2" presStyleCnt="4"/>
      <dgm:spPr/>
      <dgm:t>
        <a:bodyPr/>
        <a:lstStyle/>
        <a:p>
          <a:endParaRPr lang="cs-CZ"/>
        </a:p>
      </dgm:t>
    </dgm:pt>
    <dgm:pt modelId="{2D73CF02-033C-4592-A085-9D4C9DE6587B}" type="pres">
      <dgm:prSet presAssocID="{257BB49A-7857-4B1B-8F42-AB96ED575109}" presName="vertSpace4" presStyleLbl="node1" presStyleIdx="2" presStyleCnt="4"/>
      <dgm:spPr/>
    </dgm:pt>
    <dgm:pt modelId="{5344BD5A-58C7-4938-9FD8-956B06EA790E}" type="pres">
      <dgm:prSet presAssocID="{257BB49A-7857-4B1B-8F42-AB96ED575109}" presName="circle4" presStyleLbl="node1" presStyleIdx="3" presStyleCnt="4"/>
      <dgm:spPr/>
    </dgm:pt>
    <dgm:pt modelId="{9F2DA517-3D4F-4AFB-A8D4-F11BE0D2B32F}" type="pres">
      <dgm:prSet presAssocID="{257BB49A-7857-4B1B-8F42-AB96ED575109}" presName="rect4" presStyleLbl="alignAcc1" presStyleIdx="3" presStyleCnt="4"/>
      <dgm:spPr/>
      <dgm:t>
        <a:bodyPr/>
        <a:lstStyle/>
        <a:p>
          <a:endParaRPr lang="cs-CZ"/>
        </a:p>
      </dgm:t>
    </dgm:pt>
    <dgm:pt modelId="{7F597B5C-1712-4295-80F0-5D2EE65F34AC}" type="pres">
      <dgm:prSet presAssocID="{8D3A4973-ECE9-41EC-B686-5769A8FE43D6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DC22FE-9693-434F-B7B4-F3D795CEE663}" type="pres">
      <dgm:prSet presAssocID="{BBF91A6D-CAB3-4F3E-B1B5-AABFD6E9562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3A3C1-2ACB-47AA-9BE2-B388B3D75476}" type="pres">
      <dgm:prSet presAssocID="{8AAFDA2F-0A5F-4216-9661-915F8AB7B24A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64159-2B08-457E-BD7C-AF46AC0FDF1F}" type="pres">
      <dgm:prSet presAssocID="{257BB49A-7857-4B1B-8F42-AB96ED575109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4B23B2-B514-4B3E-B973-CAFEB9CA1CCD}" type="presOf" srcId="{8AAFDA2F-0A5F-4216-9661-915F8AB7B24A}" destId="{5FA3A3C1-2ACB-47AA-9BE2-B388B3D75476}" srcOrd="1" destOrd="0" presId="urn:microsoft.com/office/officeart/2005/8/layout/target3"/>
    <dgm:cxn modelId="{068AFB58-8292-4275-AD01-98F640CC5D40}" type="presOf" srcId="{21C334AA-7B6B-4E06-A441-E58636806214}" destId="{6E0A32BF-66BC-440E-8249-A27B99246959}" srcOrd="0" destOrd="0" presId="urn:microsoft.com/office/officeart/2005/8/layout/target3"/>
    <dgm:cxn modelId="{0AF521FB-90A7-4D1D-8BDF-21C7E06C84CC}" srcId="{21C334AA-7B6B-4E06-A441-E58636806214}" destId="{8AAFDA2F-0A5F-4216-9661-915F8AB7B24A}" srcOrd="2" destOrd="0" parTransId="{D3B192D0-C4B5-4F03-8AD2-38F416BBC3D0}" sibTransId="{A2014BA3-9071-4CD8-A77A-1153B796A788}"/>
    <dgm:cxn modelId="{3552DA70-D8FD-41DC-835B-8BD5F92A484B}" type="presOf" srcId="{8D3A4973-ECE9-41EC-B686-5769A8FE43D6}" destId="{7F597B5C-1712-4295-80F0-5D2EE65F34AC}" srcOrd="1" destOrd="0" presId="urn:microsoft.com/office/officeart/2005/8/layout/target3"/>
    <dgm:cxn modelId="{D53A60AA-0046-416B-BD78-8F86EDF5841D}" type="presOf" srcId="{BBF91A6D-CAB3-4F3E-B1B5-AABFD6E95625}" destId="{4DDC22FE-9693-434F-B7B4-F3D795CEE663}" srcOrd="1" destOrd="0" presId="urn:microsoft.com/office/officeart/2005/8/layout/target3"/>
    <dgm:cxn modelId="{4B9BAC4D-A5F0-4EF6-A8D3-011016D2F68F}" type="presOf" srcId="{8D3A4973-ECE9-41EC-B686-5769A8FE43D6}" destId="{555E32C3-B3CF-4788-9547-233E0F982B8F}" srcOrd="0" destOrd="0" presId="urn:microsoft.com/office/officeart/2005/8/layout/target3"/>
    <dgm:cxn modelId="{AF659061-0810-4A5D-8354-8C7522E70EBF}" type="presOf" srcId="{8AAFDA2F-0A5F-4216-9661-915F8AB7B24A}" destId="{6535FB11-E442-4624-8512-37557771E41E}" srcOrd="0" destOrd="0" presId="urn:microsoft.com/office/officeart/2005/8/layout/target3"/>
    <dgm:cxn modelId="{D5FCF457-A472-4066-AF7D-693DE8DD9ADF}" type="presOf" srcId="{257BB49A-7857-4B1B-8F42-AB96ED575109}" destId="{9F2DA517-3D4F-4AFB-A8D4-F11BE0D2B32F}" srcOrd="0" destOrd="0" presId="urn:microsoft.com/office/officeart/2005/8/layout/target3"/>
    <dgm:cxn modelId="{995E70E9-307B-48FE-B104-8D9A244733E2}" srcId="{21C334AA-7B6B-4E06-A441-E58636806214}" destId="{8D3A4973-ECE9-41EC-B686-5769A8FE43D6}" srcOrd="0" destOrd="0" parTransId="{603CA719-E5A1-4F2C-9D3F-49DF3F965B07}" sibTransId="{263A58DB-AB9E-4DF0-BB49-4D7A7076A2D0}"/>
    <dgm:cxn modelId="{D5C1BD8A-CD72-42E9-A6F0-57E6A714AA25}" type="presOf" srcId="{BBF91A6D-CAB3-4F3E-B1B5-AABFD6E95625}" destId="{E761AB55-80BF-4E25-8753-7F673CA27415}" srcOrd="0" destOrd="0" presId="urn:microsoft.com/office/officeart/2005/8/layout/target3"/>
    <dgm:cxn modelId="{C2E6A459-D7CD-4234-9EA7-36E704C76E50}" srcId="{21C334AA-7B6B-4E06-A441-E58636806214}" destId="{BBF91A6D-CAB3-4F3E-B1B5-AABFD6E95625}" srcOrd="1" destOrd="0" parTransId="{D1D0E1FB-F65F-4210-BFFA-6D89118C52BF}" sibTransId="{9E619C47-6DA1-4B17-8830-76760622AC86}"/>
    <dgm:cxn modelId="{FD9A6DC8-70CF-4EA3-8937-D95011F24EFA}" srcId="{21C334AA-7B6B-4E06-A441-E58636806214}" destId="{257BB49A-7857-4B1B-8F42-AB96ED575109}" srcOrd="3" destOrd="0" parTransId="{A56AA01E-F55E-4942-B1C2-5B23B27E27E9}" sibTransId="{24543A3D-9CB7-4A0C-82C4-9B8531034765}"/>
    <dgm:cxn modelId="{5A6CD28F-832D-4D8E-B9D1-68E16EF22CC4}" type="presOf" srcId="{257BB49A-7857-4B1B-8F42-AB96ED575109}" destId="{A5164159-2B08-457E-BD7C-AF46AC0FDF1F}" srcOrd="1" destOrd="0" presId="urn:microsoft.com/office/officeart/2005/8/layout/target3"/>
    <dgm:cxn modelId="{9063A5FD-E9B3-479F-B6C7-59E35E3C339E}" type="presParOf" srcId="{6E0A32BF-66BC-440E-8249-A27B99246959}" destId="{DCC7F847-D951-42A8-A71D-88E8702C5679}" srcOrd="0" destOrd="0" presId="urn:microsoft.com/office/officeart/2005/8/layout/target3"/>
    <dgm:cxn modelId="{CBF1186C-2253-4888-920B-34B5096E88BF}" type="presParOf" srcId="{6E0A32BF-66BC-440E-8249-A27B99246959}" destId="{A93D1DA7-DE67-4C96-B29D-6A4920C7A271}" srcOrd="1" destOrd="0" presId="urn:microsoft.com/office/officeart/2005/8/layout/target3"/>
    <dgm:cxn modelId="{47E860D5-B8A3-4944-9758-88EF4B08AB2D}" type="presParOf" srcId="{6E0A32BF-66BC-440E-8249-A27B99246959}" destId="{555E32C3-B3CF-4788-9547-233E0F982B8F}" srcOrd="2" destOrd="0" presId="urn:microsoft.com/office/officeart/2005/8/layout/target3"/>
    <dgm:cxn modelId="{C6FAFCED-727F-4B8B-8844-E53CCBD10C36}" type="presParOf" srcId="{6E0A32BF-66BC-440E-8249-A27B99246959}" destId="{6847D6F2-9FB3-46EC-BEDB-AEDD07E2007B}" srcOrd="3" destOrd="0" presId="urn:microsoft.com/office/officeart/2005/8/layout/target3"/>
    <dgm:cxn modelId="{52C3EDDC-6409-4C1B-8D79-7B20971677D8}" type="presParOf" srcId="{6E0A32BF-66BC-440E-8249-A27B99246959}" destId="{21620FEA-8E76-46F0-9144-9BBA4D68F9CD}" srcOrd="4" destOrd="0" presId="urn:microsoft.com/office/officeart/2005/8/layout/target3"/>
    <dgm:cxn modelId="{F66F39C4-2528-44E4-8EE8-75B87271BBFC}" type="presParOf" srcId="{6E0A32BF-66BC-440E-8249-A27B99246959}" destId="{E761AB55-80BF-4E25-8753-7F673CA27415}" srcOrd="5" destOrd="0" presId="urn:microsoft.com/office/officeart/2005/8/layout/target3"/>
    <dgm:cxn modelId="{63D1A414-C106-49A2-BE73-DFBB636EEA19}" type="presParOf" srcId="{6E0A32BF-66BC-440E-8249-A27B99246959}" destId="{10D74267-21D2-4199-B427-B650BC9ED4AC}" srcOrd="6" destOrd="0" presId="urn:microsoft.com/office/officeart/2005/8/layout/target3"/>
    <dgm:cxn modelId="{7884AB6B-3CF7-48FE-86E8-87731CB547A4}" type="presParOf" srcId="{6E0A32BF-66BC-440E-8249-A27B99246959}" destId="{1E17FCF5-2824-4D7B-BBEE-F7F1DC85C98D}" srcOrd="7" destOrd="0" presId="urn:microsoft.com/office/officeart/2005/8/layout/target3"/>
    <dgm:cxn modelId="{BD0C1DF6-CBE0-4A27-B9F0-C0E576001E0A}" type="presParOf" srcId="{6E0A32BF-66BC-440E-8249-A27B99246959}" destId="{6535FB11-E442-4624-8512-37557771E41E}" srcOrd="8" destOrd="0" presId="urn:microsoft.com/office/officeart/2005/8/layout/target3"/>
    <dgm:cxn modelId="{899CF11A-E3CD-412B-B5FA-CF8F1F0F6AEB}" type="presParOf" srcId="{6E0A32BF-66BC-440E-8249-A27B99246959}" destId="{2D73CF02-033C-4592-A085-9D4C9DE6587B}" srcOrd="9" destOrd="0" presId="urn:microsoft.com/office/officeart/2005/8/layout/target3"/>
    <dgm:cxn modelId="{C237F396-6664-4B37-B1D9-B8D0E3E736D4}" type="presParOf" srcId="{6E0A32BF-66BC-440E-8249-A27B99246959}" destId="{5344BD5A-58C7-4938-9FD8-956B06EA790E}" srcOrd="10" destOrd="0" presId="urn:microsoft.com/office/officeart/2005/8/layout/target3"/>
    <dgm:cxn modelId="{48D4DBA6-2575-4895-8497-C437CE55D2DE}" type="presParOf" srcId="{6E0A32BF-66BC-440E-8249-A27B99246959}" destId="{9F2DA517-3D4F-4AFB-A8D4-F11BE0D2B32F}" srcOrd="11" destOrd="0" presId="urn:microsoft.com/office/officeart/2005/8/layout/target3"/>
    <dgm:cxn modelId="{D9CD70AE-A106-4B92-BE00-08B662EF9F68}" type="presParOf" srcId="{6E0A32BF-66BC-440E-8249-A27B99246959}" destId="{7F597B5C-1712-4295-80F0-5D2EE65F34AC}" srcOrd="12" destOrd="0" presId="urn:microsoft.com/office/officeart/2005/8/layout/target3"/>
    <dgm:cxn modelId="{0C0ED9D1-C941-48E3-9080-04F589B4A635}" type="presParOf" srcId="{6E0A32BF-66BC-440E-8249-A27B99246959}" destId="{4DDC22FE-9693-434F-B7B4-F3D795CEE663}" srcOrd="13" destOrd="0" presId="urn:microsoft.com/office/officeart/2005/8/layout/target3"/>
    <dgm:cxn modelId="{A927AEC6-4E3C-4E54-BF70-09800A0369B2}" type="presParOf" srcId="{6E0A32BF-66BC-440E-8249-A27B99246959}" destId="{5FA3A3C1-2ACB-47AA-9BE2-B388B3D75476}" srcOrd="14" destOrd="0" presId="urn:microsoft.com/office/officeart/2005/8/layout/target3"/>
    <dgm:cxn modelId="{1384C055-7DA1-48A8-9DAC-26FCE6FED621}" type="presParOf" srcId="{6E0A32BF-66BC-440E-8249-A27B99246959}" destId="{A5164159-2B08-457E-BD7C-AF46AC0FDF1F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89476-DC56-4CA4-8C77-1D364F14BAB9}">
      <dsp:nvSpPr>
        <dsp:cNvPr id="0" name=""/>
        <dsp:cNvSpPr/>
      </dsp:nvSpPr>
      <dsp:spPr>
        <a:xfrm>
          <a:off x="2633471" y="1243"/>
          <a:ext cx="2962656" cy="7238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Prvky VII. A skupiny:</a:t>
          </a:r>
          <a:endParaRPr lang="cs-CZ" sz="2300" kern="1200"/>
        </a:p>
      </dsp:txBody>
      <dsp:txXfrm>
        <a:off x="2668804" y="36576"/>
        <a:ext cx="2891990" cy="653140"/>
      </dsp:txXfrm>
    </dsp:sp>
    <dsp:sp modelId="{09457686-A2E3-40A4-9BFA-F9501819B166}">
      <dsp:nvSpPr>
        <dsp:cNvPr id="0" name=""/>
        <dsp:cNvSpPr/>
      </dsp:nvSpPr>
      <dsp:spPr>
        <a:xfrm>
          <a:off x="2633471" y="761240"/>
          <a:ext cx="2962656" cy="7238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Fluor F</a:t>
          </a:r>
          <a:endParaRPr lang="cs-CZ" sz="2300" kern="1200" dirty="0"/>
        </a:p>
      </dsp:txBody>
      <dsp:txXfrm>
        <a:off x="2668804" y="796573"/>
        <a:ext cx="2891990" cy="653140"/>
      </dsp:txXfrm>
    </dsp:sp>
    <dsp:sp modelId="{59CD1121-B9D3-4A4F-A961-8A164EF50180}">
      <dsp:nvSpPr>
        <dsp:cNvPr id="0" name=""/>
        <dsp:cNvSpPr/>
      </dsp:nvSpPr>
      <dsp:spPr>
        <a:xfrm>
          <a:off x="2633471" y="1521237"/>
          <a:ext cx="2962656" cy="7238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Chlor Cl</a:t>
          </a:r>
          <a:endParaRPr lang="cs-CZ" sz="2300" kern="1200" dirty="0"/>
        </a:p>
      </dsp:txBody>
      <dsp:txXfrm>
        <a:off x="2668804" y="1556570"/>
        <a:ext cx="2891990" cy="653140"/>
      </dsp:txXfrm>
    </dsp:sp>
    <dsp:sp modelId="{A1CA77E8-2C99-4A4A-8BC5-39828AEA499B}">
      <dsp:nvSpPr>
        <dsp:cNvPr id="0" name=""/>
        <dsp:cNvSpPr/>
      </dsp:nvSpPr>
      <dsp:spPr>
        <a:xfrm>
          <a:off x="2633471" y="2281235"/>
          <a:ext cx="2962656" cy="7238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Brom Br</a:t>
          </a:r>
          <a:endParaRPr lang="cs-CZ" sz="2300" kern="1200" dirty="0"/>
        </a:p>
      </dsp:txBody>
      <dsp:txXfrm>
        <a:off x="2668804" y="2316568"/>
        <a:ext cx="2891990" cy="653140"/>
      </dsp:txXfrm>
    </dsp:sp>
    <dsp:sp modelId="{58212E52-4413-4F25-959D-DCCCFF2086AC}">
      <dsp:nvSpPr>
        <dsp:cNvPr id="0" name=""/>
        <dsp:cNvSpPr/>
      </dsp:nvSpPr>
      <dsp:spPr>
        <a:xfrm>
          <a:off x="2633471" y="3041232"/>
          <a:ext cx="2962656" cy="7238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Jod    I</a:t>
          </a:r>
          <a:endParaRPr lang="cs-CZ" sz="2300" kern="1200" dirty="0"/>
        </a:p>
      </dsp:txBody>
      <dsp:txXfrm>
        <a:off x="2668804" y="3076565"/>
        <a:ext cx="2891990" cy="653140"/>
      </dsp:txXfrm>
    </dsp:sp>
    <dsp:sp modelId="{37245E75-A8E2-4C82-B24C-7281BDA76E22}">
      <dsp:nvSpPr>
        <dsp:cNvPr id="0" name=""/>
        <dsp:cNvSpPr/>
      </dsp:nvSpPr>
      <dsp:spPr>
        <a:xfrm>
          <a:off x="2633471" y="3801229"/>
          <a:ext cx="2962656" cy="7238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Astat At</a:t>
          </a:r>
          <a:endParaRPr lang="cs-CZ" sz="2300" kern="1200"/>
        </a:p>
      </dsp:txBody>
      <dsp:txXfrm>
        <a:off x="2668804" y="3836562"/>
        <a:ext cx="2891990" cy="6531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9D986-D598-4852-86A9-58001B36009F}">
      <dsp:nvSpPr>
        <dsp:cNvPr id="0" name=""/>
        <dsp:cNvSpPr/>
      </dsp:nvSpPr>
      <dsp:spPr>
        <a:xfrm>
          <a:off x="0" y="0"/>
          <a:ext cx="4526280" cy="45262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2">
                <a:alpha val="90000"/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DDB90B-9C15-4423-8159-A311FABBFE1F}">
      <dsp:nvSpPr>
        <dsp:cNvPr id="0" name=""/>
        <dsp:cNvSpPr/>
      </dsp:nvSpPr>
      <dsp:spPr>
        <a:xfrm>
          <a:off x="2263140" y="0"/>
          <a:ext cx="5966459" cy="45262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Extrémně jedovatý žlutozelený plyn</a:t>
          </a:r>
          <a:endParaRPr lang="cs-CZ" sz="2400" kern="1200"/>
        </a:p>
      </dsp:txBody>
      <dsp:txXfrm>
        <a:off x="2263140" y="0"/>
        <a:ext cx="5966459" cy="961834"/>
      </dsp:txXfrm>
    </dsp:sp>
    <dsp:sp modelId="{9D91A6EB-C24C-4635-B1B9-BFB67E9ADD0D}">
      <dsp:nvSpPr>
        <dsp:cNvPr id="0" name=""/>
        <dsp:cNvSpPr/>
      </dsp:nvSpPr>
      <dsp:spPr>
        <a:xfrm>
          <a:off x="594074" y="961834"/>
          <a:ext cx="3338131" cy="33381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3333"/>
                <a:shade val="58000"/>
                <a:satMod val="150000"/>
              </a:schemeClr>
            </a:gs>
            <a:gs pos="72000">
              <a:schemeClr val="accent2">
                <a:alpha val="90000"/>
                <a:hueOff val="0"/>
                <a:satOff val="0"/>
                <a:lumOff val="0"/>
                <a:alphaOff val="-13333"/>
                <a:tint val="90000"/>
                <a:satMod val="135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3333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32D05E-C545-49FB-BC54-A4DCC1B9FCBA}">
      <dsp:nvSpPr>
        <dsp:cNvPr id="0" name=""/>
        <dsp:cNvSpPr/>
      </dsp:nvSpPr>
      <dsp:spPr>
        <a:xfrm>
          <a:off x="2263140" y="961834"/>
          <a:ext cx="5966459" cy="33381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V přírodě se vyskytuje pouze ve sloučeninách</a:t>
          </a:r>
          <a:endParaRPr lang="cs-CZ" sz="2400" kern="1200"/>
        </a:p>
      </dsp:txBody>
      <dsp:txXfrm>
        <a:off x="2263140" y="961834"/>
        <a:ext cx="5966459" cy="961834"/>
      </dsp:txXfrm>
    </dsp:sp>
    <dsp:sp modelId="{7E4DBC24-6CF8-4A82-A320-E8A39368A4C6}">
      <dsp:nvSpPr>
        <dsp:cNvPr id="0" name=""/>
        <dsp:cNvSpPr/>
      </dsp:nvSpPr>
      <dsp:spPr>
        <a:xfrm>
          <a:off x="1188148" y="1923669"/>
          <a:ext cx="2149983" cy="21499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6667"/>
                <a:shade val="58000"/>
                <a:satMod val="150000"/>
              </a:schemeClr>
            </a:gs>
            <a:gs pos="72000">
              <a:schemeClr val="accent2">
                <a:alpha val="90000"/>
                <a:hueOff val="0"/>
                <a:satOff val="0"/>
                <a:lumOff val="0"/>
                <a:alphaOff val="-26667"/>
                <a:tint val="90000"/>
                <a:satMod val="135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6667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4602E5-F729-47EF-B777-050B11B8A09C}">
      <dsp:nvSpPr>
        <dsp:cNvPr id="0" name=""/>
        <dsp:cNvSpPr/>
      </dsp:nvSpPr>
      <dsp:spPr>
        <a:xfrm>
          <a:off x="2263140" y="1923669"/>
          <a:ext cx="5966459" cy="21499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Kyselina fluorovodíková leptá sklo, musí se uchovávat v plastových lahvích</a:t>
          </a:r>
          <a:endParaRPr lang="cs-CZ" sz="2400" kern="1200"/>
        </a:p>
      </dsp:txBody>
      <dsp:txXfrm>
        <a:off x="2263140" y="1923669"/>
        <a:ext cx="5966459" cy="961834"/>
      </dsp:txXfrm>
    </dsp:sp>
    <dsp:sp modelId="{4ACC3595-D1CE-42AB-8AA8-8472CB221FFB}">
      <dsp:nvSpPr>
        <dsp:cNvPr id="0" name=""/>
        <dsp:cNvSpPr/>
      </dsp:nvSpPr>
      <dsp:spPr>
        <a:xfrm>
          <a:off x="1782222" y="2885503"/>
          <a:ext cx="961834" cy="961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shade val="58000"/>
                <a:satMod val="150000"/>
              </a:schemeClr>
            </a:gs>
            <a:gs pos="72000">
              <a:schemeClr val="accent2">
                <a:alpha val="90000"/>
                <a:hueOff val="0"/>
                <a:satOff val="0"/>
                <a:lumOff val="0"/>
                <a:alphaOff val="-40000"/>
                <a:tint val="90000"/>
                <a:satMod val="135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9A5783-2EF8-45DC-9DCC-7D481E47D8ED}">
      <dsp:nvSpPr>
        <dsp:cNvPr id="0" name=""/>
        <dsp:cNvSpPr/>
      </dsp:nvSpPr>
      <dsp:spPr>
        <a:xfrm>
          <a:off x="2263140" y="2885503"/>
          <a:ext cx="5966459" cy="961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Fluoridy se ukládají v zubní sklovině</a:t>
          </a:r>
          <a:endParaRPr lang="cs-CZ" sz="2400" kern="1200"/>
        </a:p>
      </dsp:txBody>
      <dsp:txXfrm>
        <a:off x="2263140" y="2885503"/>
        <a:ext cx="5966459" cy="961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7F847-D951-42A8-A71D-88E8702C5679}">
      <dsp:nvSpPr>
        <dsp:cNvPr id="0" name=""/>
        <dsp:cNvSpPr/>
      </dsp:nvSpPr>
      <dsp:spPr>
        <a:xfrm>
          <a:off x="0" y="0"/>
          <a:ext cx="4526280" cy="45262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5E32C3-B3CF-4788-9547-233E0F982B8F}">
      <dsp:nvSpPr>
        <dsp:cNvPr id="0" name=""/>
        <dsp:cNvSpPr/>
      </dsp:nvSpPr>
      <dsp:spPr>
        <a:xfrm>
          <a:off x="2263140" y="0"/>
          <a:ext cx="5966459" cy="452628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Žlutozelený jedovatý plyn</a:t>
          </a:r>
          <a:endParaRPr lang="cs-CZ" sz="2400" kern="1200"/>
        </a:p>
      </dsp:txBody>
      <dsp:txXfrm>
        <a:off x="2263140" y="0"/>
        <a:ext cx="5966459" cy="961834"/>
      </dsp:txXfrm>
    </dsp:sp>
    <dsp:sp modelId="{21620FEA-8E76-46F0-9144-9BBA4D68F9CD}">
      <dsp:nvSpPr>
        <dsp:cNvPr id="0" name=""/>
        <dsp:cNvSpPr/>
      </dsp:nvSpPr>
      <dsp:spPr>
        <a:xfrm>
          <a:off x="594074" y="961834"/>
          <a:ext cx="3338131" cy="33381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61AB55-80BF-4E25-8753-7F673CA27415}">
      <dsp:nvSpPr>
        <dsp:cNvPr id="0" name=""/>
        <dsp:cNvSpPr/>
      </dsp:nvSpPr>
      <dsp:spPr>
        <a:xfrm>
          <a:off x="2263140" y="961834"/>
          <a:ext cx="5966459" cy="333813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Těžší než vzduch (použit za 1. světové války jako bojový plyn)</a:t>
          </a:r>
          <a:endParaRPr lang="cs-CZ" sz="2400" kern="1200"/>
        </a:p>
      </dsp:txBody>
      <dsp:txXfrm>
        <a:off x="2263140" y="961834"/>
        <a:ext cx="5966459" cy="961834"/>
      </dsp:txXfrm>
    </dsp:sp>
    <dsp:sp modelId="{1E17FCF5-2824-4D7B-BBEE-F7F1DC85C98D}">
      <dsp:nvSpPr>
        <dsp:cNvPr id="0" name=""/>
        <dsp:cNvSpPr/>
      </dsp:nvSpPr>
      <dsp:spPr>
        <a:xfrm>
          <a:off x="1188148" y="1923669"/>
          <a:ext cx="2149983" cy="21499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35FB11-E442-4624-8512-37557771E41E}">
      <dsp:nvSpPr>
        <dsp:cNvPr id="0" name=""/>
        <dsp:cNvSpPr/>
      </dsp:nvSpPr>
      <dsp:spPr>
        <a:xfrm>
          <a:off x="2263140" y="1923669"/>
          <a:ext cx="5966459" cy="2149983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Jeho 36% roztok ve vodě je označován jako kyselina chlorovodíková</a:t>
          </a:r>
          <a:endParaRPr lang="cs-CZ" sz="2400" kern="1200"/>
        </a:p>
      </dsp:txBody>
      <dsp:txXfrm>
        <a:off x="2263140" y="1923669"/>
        <a:ext cx="5966459" cy="961834"/>
      </dsp:txXfrm>
    </dsp:sp>
    <dsp:sp modelId="{5344BD5A-58C7-4938-9FD8-956B06EA790E}">
      <dsp:nvSpPr>
        <dsp:cNvPr id="0" name=""/>
        <dsp:cNvSpPr/>
      </dsp:nvSpPr>
      <dsp:spPr>
        <a:xfrm>
          <a:off x="1782222" y="2885503"/>
          <a:ext cx="961834" cy="961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2DA517-3D4F-4AFB-A8D4-F11BE0D2B32F}">
      <dsp:nvSpPr>
        <dsp:cNvPr id="0" name=""/>
        <dsp:cNvSpPr/>
      </dsp:nvSpPr>
      <dsp:spPr>
        <a:xfrm>
          <a:off x="2263140" y="2885503"/>
          <a:ext cx="5966459" cy="961834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Nejběžnější sloučeninou je chlorid sodný NaCl ( neboli sůl kamenná neboli halit)</a:t>
          </a:r>
          <a:endParaRPr lang="cs-CZ" sz="2400" kern="1200"/>
        </a:p>
      </dsp:txBody>
      <dsp:txXfrm>
        <a:off x="2263140" y="2885503"/>
        <a:ext cx="5966459" cy="961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6370F46-6C63-4EC9-931B-9BC007A80B7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AD9C2E8-4534-4954-AB87-F19AC649385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8154282" cy="2376264"/>
          </a:xfrm>
        </p:spPr>
        <p:txBody>
          <a:bodyPr>
            <a:noAutofit/>
          </a:bodyPr>
          <a:lstStyle/>
          <a:p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Název školy: ZŠ Varnsdorf, Edisonova 2821, okres Děčín, příspěvková organizace</a:t>
            </a:r>
            <a:br>
              <a:rPr lang="cs-CZ" sz="2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Člověk a příroda, Chemie, 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Halogeny</a:t>
            </a: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2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Autor: 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Ing. </a:t>
            </a: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Světlana Hřibalová</a:t>
            </a:r>
            <a:br>
              <a:rPr lang="cs-CZ" sz="2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Název a číslo materiálu:</a:t>
            </a:r>
            <a:br>
              <a:rPr lang="cs-CZ" sz="22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200" b="1" dirty="0">
                <a:solidFill>
                  <a:schemeClr val="accent1">
                    <a:lumMod val="50000"/>
                  </a:schemeClr>
                </a:solidFill>
              </a:rPr>
              <a:t>VY­_</a:t>
            </a:r>
            <a:r>
              <a:rPr lang="cs-CZ" sz="2200" b="1" dirty="0" smtClean="0">
                <a:solidFill>
                  <a:schemeClr val="accent1">
                    <a:lumMod val="50000"/>
                  </a:schemeClr>
                </a:solidFill>
              </a:rPr>
              <a:t>52_INOVACE_24/III.SADA</a:t>
            </a: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2200" dirty="0">
                <a:solidFill>
                  <a:schemeClr val="accent1">
                    <a:lumMod val="50000"/>
                  </a:schemeClr>
                </a:solidFill>
              </a:rPr>
            </a:b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2">
              <a:lumMod val="75000"/>
            </a:schemeClr>
          </a:solidFill>
          <a:ln w="50800" cmpd="dbl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Anotace:  Prezentace je určena žákům 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8. </a:t>
            </a: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ročníku, slouží k výkladu </a:t>
            </a: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učiva:</a:t>
            </a:r>
          </a:p>
          <a:p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Halogeny</a:t>
            </a:r>
          </a:p>
          <a:p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Období</a:t>
            </a: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: leden až květen 2012</a:t>
            </a:r>
          </a:p>
        </p:txBody>
      </p:sp>
      <p:pic>
        <p:nvPicPr>
          <p:cNvPr id="4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492" y="5013176"/>
            <a:ext cx="5715000" cy="124777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7476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1">
                    <a:lumMod val="50000"/>
                  </a:schemeClr>
                </a:solidFill>
              </a:rPr>
              <a:t>Halogeny</a:t>
            </a:r>
            <a:endParaRPr lang="cs-CZ" sz="6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364825"/>
              </p:ext>
            </p:extLst>
          </p:nvPr>
        </p:nvGraphicFramePr>
        <p:xfrm>
          <a:off x="457200" y="1646237"/>
          <a:ext cx="8229600" cy="452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959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389476-DC56-4CA4-8C77-1D364F14BA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FE389476-DC56-4CA4-8C77-1D364F14BA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FE389476-DC56-4CA4-8C77-1D364F14BA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FE389476-DC56-4CA4-8C77-1D364F14BA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457686-A2E3-40A4-9BFA-F9501819B1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09457686-A2E3-40A4-9BFA-F9501819B1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09457686-A2E3-40A4-9BFA-F9501819B1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09457686-A2E3-40A4-9BFA-F9501819B1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CD1121-B9D3-4A4F-A961-8A164EF501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59CD1121-B9D3-4A4F-A961-8A164EF501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59CD1121-B9D3-4A4F-A961-8A164EF501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59CD1121-B9D3-4A4F-A961-8A164EF501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A77E8-2C99-4A4A-8BC5-39828AEA4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A1CA77E8-2C99-4A4A-8BC5-39828AEA49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A1CA77E8-2C99-4A4A-8BC5-39828AEA4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A1CA77E8-2C99-4A4A-8BC5-39828AEA49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212E52-4413-4F25-959D-DCCCFF2086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graphicEl>
                                              <a:dgm id="{58212E52-4413-4F25-959D-DCCCFF2086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58212E52-4413-4F25-959D-DCCCFF2086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graphicEl>
                                              <a:dgm id="{58212E52-4413-4F25-959D-DCCCFF2086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245E75-A8E2-4C82-B24C-7281BDA76E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37245E75-A8E2-4C82-B24C-7281BDA76E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37245E75-A8E2-4C82-B24C-7281BDA76E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37245E75-A8E2-4C82-B24C-7281BDA76E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20000"/>
                <a:lumOff val="80000"/>
              </a:schemeClr>
            </a:gs>
            <a:gs pos="50000">
              <a:srgbClr val="FFFF00"/>
            </a:gs>
            <a:gs pos="100000">
              <a:schemeClr val="bg2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Vlastnosti halogenů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Mají sedm valenčních elektronů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</a:t>
            </a:r>
          </a:p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jsou velmi reaktivní</a:t>
            </a:r>
          </a:p>
          <a:p>
            <a:pPr marL="0"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snaží se získat jeden elektron </a:t>
            </a:r>
          </a:p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tvoří anionty s oxidačním číslem -1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187624" y="2708920"/>
            <a:ext cx="86409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187624" y="3659880"/>
            <a:ext cx="86409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187624" y="4653136"/>
            <a:ext cx="86409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83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931224" cy="991872"/>
          </a:xfrm>
          <a:solidFill>
            <a:schemeClr val="bg2">
              <a:lumMod val="60000"/>
              <a:lumOff val="40000"/>
            </a:schemeClr>
          </a:solidFill>
          <a:ln w="38100"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rgbClr val="92D050"/>
                </a:solidFill>
              </a:rPr>
              <a:t>Fluor</a:t>
            </a:r>
            <a:endParaRPr lang="cs-CZ" sz="6000" dirty="0">
              <a:solidFill>
                <a:srgbClr val="92D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596374"/>
              </p:ext>
            </p:extLst>
          </p:nvPr>
        </p:nvGraphicFramePr>
        <p:xfrm>
          <a:off x="457200" y="1646237"/>
          <a:ext cx="8229600" cy="452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911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683568" y="476672"/>
            <a:ext cx="8003232" cy="864096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Chlor</a:t>
            </a:r>
            <a:endParaRPr lang="cs-CZ" sz="6000" dirty="0">
              <a:solidFill>
                <a:srgbClr val="FFFF00"/>
              </a:solidFill>
            </a:endParaRPr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2253652"/>
              </p:ext>
            </p:extLst>
          </p:nvPr>
        </p:nvGraphicFramePr>
        <p:xfrm>
          <a:off x="457200" y="1646237"/>
          <a:ext cx="8229600" cy="452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615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404664"/>
            <a:ext cx="8075240" cy="919864"/>
          </a:xfrm>
          <a:solidFill>
            <a:schemeClr val="accent1">
              <a:lumMod val="5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Chlorid sodný </a:t>
            </a:r>
            <a:r>
              <a:rPr lang="cs-CZ" dirty="0" err="1" smtClean="0">
                <a:solidFill>
                  <a:schemeClr val="tx1"/>
                </a:solidFill>
              </a:rPr>
              <a:t>NaCl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Bezbarvá krystalická látka</a:t>
            </a:r>
          </a:p>
          <a:p>
            <a:r>
              <a:rPr lang="cs-CZ" dirty="0" smtClean="0"/>
              <a:t>Krychlové krystaly  </a:t>
            </a:r>
          </a:p>
          <a:p>
            <a:r>
              <a:rPr lang="cs-CZ" dirty="0" smtClean="0"/>
              <a:t>Konzervování a ochucování potravin</a:t>
            </a:r>
          </a:p>
          <a:p>
            <a:r>
              <a:rPr lang="cs-CZ" dirty="0" smtClean="0"/>
              <a:t>Výroba </a:t>
            </a:r>
            <a:r>
              <a:rPr lang="cs-CZ" dirty="0" err="1" smtClean="0"/>
              <a:t>chlóru,vodíku</a:t>
            </a:r>
            <a:r>
              <a:rPr lang="cs-CZ" dirty="0" smtClean="0"/>
              <a:t> a hydroxidu sodného elektrolýzou roztoku soli ( tzv. solanky)</a:t>
            </a:r>
          </a:p>
          <a:p>
            <a:r>
              <a:rPr lang="cs-CZ" dirty="0" smtClean="0"/>
              <a:t>Solení vozovek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94744"/>
            <a:ext cx="4038600" cy="3028950"/>
          </a:xfrm>
          <a:ln w="95250" cmpd="tri">
            <a:solidFill>
              <a:schemeClr val="accent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2593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71" b="16071"/>
          <a:stretch>
            <a:fillRect/>
          </a:stretch>
        </p:blipFill>
        <p:spPr>
          <a:xfrm>
            <a:off x="179512" y="1988840"/>
            <a:ext cx="8785820" cy="460851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332656"/>
            <a:ext cx="5342384" cy="592528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Krystalová mřížka 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39552" y="1052736"/>
            <a:ext cx="5328592" cy="768239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Tvořena ionty </a:t>
            </a:r>
            <a:r>
              <a:rPr lang="cs-CZ" sz="3600" dirty="0" smtClean="0">
                <a:solidFill>
                  <a:srgbClr val="FF6600"/>
                </a:solidFill>
              </a:rPr>
              <a:t>Na</a:t>
            </a:r>
            <a:r>
              <a:rPr lang="cs-CZ" sz="3600" baseline="30000" dirty="0" smtClean="0">
                <a:solidFill>
                  <a:srgbClr val="FF6600"/>
                </a:solidFill>
              </a:rPr>
              <a:t>+</a:t>
            </a:r>
            <a:r>
              <a:rPr lang="cs-CZ" sz="3600" baseline="30000" dirty="0" smtClean="0"/>
              <a:t> </a:t>
            </a:r>
            <a:r>
              <a:rPr lang="cs-CZ" sz="3600" dirty="0" smtClean="0"/>
              <a:t> a </a:t>
            </a:r>
            <a:r>
              <a:rPr lang="cs-CZ" sz="3600" dirty="0" smtClean="0">
                <a:solidFill>
                  <a:srgbClr val="92D050"/>
                </a:solidFill>
              </a:rPr>
              <a:t>Cl</a:t>
            </a:r>
            <a:r>
              <a:rPr lang="cs-CZ" sz="3600" baseline="30000" dirty="0" smtClean="0">
                <a:solidFill>
                  <a:srgbClr val="92D050"/>
                </a:solidFill>
              </a:rPr>
              <a:t>-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80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332656"/>
            <a:ext cx="8075240" cy="919864"/>
          </a:xfrm>
          <a:solidFill>
            <a:schemeClr val="bg2">
              <a:lumMod val="60000"/>
              <a:lumOff val="40000"/>
            </a:schemeClr>
          </a:solidFill>
          <a:ln w="38100">
            <a:solidFill>
              <a:srgbClr val="990000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990000"/>
                </a:solidFill>
              </a:rPr>
              <a:t>Brom a jod</a:t>
            </a:r>
            <a:endParaRPr lang="cs-CZ" dirty="0">
              <a:solidFill>
                <a:srgbClr val="99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19384"/>
          </a:xfrm>
          <a:solidFill>
            <a:srgbClr val="990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Brom - červenohnědá páchnoucí kapalina</a:t>
            </a:r>
          </a:p>
          <a:p>
            <a:pPr marL="0" indent="0">
              <a:buNone/>
            </a:pPr>
            <a:r>
              <a:rPr lang="cs-CZ" dirty="0" smtClean="0"/>
              <a:t>( řecký výraz </a:t>
            </a:r>
            <a:r>
              <a:rPr lang="cs-CZ" dirty="0" err="1" smtClean="0"/>
              <a:t>bromos</a:t>
            </a:r>
            <a:r>
              <a:rPr lang="cs-CZ" dirty="0" smtClean="0"/>
              <a:t> značí páchnoucí)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rgbClr val="663300"/>
          </a:solidFill>
          <a:ln w="38100">
            <a:solidFill>
              <a:srgbClr val="99000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Jod – tmavá krystalická látka</a:t>
            </a:r>
          </a:p>
          <a:p>
            <a:r>
              <a:rPr lang="cs-CZ" dirty="0" smtClean="0"/>
              <a:t>Jeho roztok v lihu je jodová tinktura</a:t>
            </a:r>
          </a:p>
          <a:p>
            <a:r>
              <a:rPr lang="cs-CZ" dirty="0" smtClean="0"/>
              <a:t>Je nezbytný pro správnou funkci štítné žlázy ( po 2. světové válce se u nás začala kuchyňská sůl obohacovat jodidem draselným KI)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8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Procvičování –najděte chyby v textu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úniku chloru se ukryjeme v nejnižším patře budovy a dobře utěsníme okna.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dezinfekci pitné vody se používá fluor.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Brom a jod jsou pevné látky. Chlor a fluor jsou jedovaté plyny.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Pro správnou funkci štítné žlázy je nutný jod. Jeho bohatým zdrojem je bílé pečivo.</a:t>
            </a:r>
            <a:endParaRPr lang="cs-CZ" dirty="0"/>
          </a:p>
        </p:txBody>
      </p:sp>
      <p:pic>
        <p:nvPicPr>
          <p:cNvPr id="1026" name="Picture 2" descr="C:\Documents and Settings\Mami\Local Settings\Temporary Internet Files\Content.IE5\OP2L6N8H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122" y="260648"/>
            <a:ext cx="129187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4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 úniku chloru se ukryjeme v </a:t>
            </a:r>
            <a:r>
              <a:rPr lang="cs-CZ" dirty="0" smtClean="0">
                <a:solidFill>
                  <a:srgbClr val="C00000"/>
                </a:solidFill>
              </a:rPr>
              <a:t>nejvyšším</a:t>
            </a:r>
            <a:r>
              <a:rPr lang="cs-CZ" dirty="0" smtClean="0"/>
              <a:t> patře </a:t>
            </a:r>
            <a:r>
              <a:rPr lang="cs-CZ" dirty="0"/>
              <a:t>budovy a dobře utěsníme okna</a:t>
            </a:r>
            <a:r>
              <a:rPr lang="cs-CZ" dirty="0" smtClean="0"/>
              <a:t>.</a:t>
            </a:r>
          </a:p>
          <a:p>
            <a:r>
              <a:rPr lang="cs-CZ" dirty="0"/>
              <a:t>Na dezinfekci pitné vody se </a:t>
            </a:r>
            <a:r>
              <a:rPr lang="cs-CZ" dirty="0" smtClean="0"/>
              <a:t>používá </a:t>
            </a:r>
            <a:r>
              <a:rPr lang="cs-CZ" dirty="0" smtClean="0">
                <a:solidFill>
                  <a:srgbClr val="C00000"/>
                </a:solidFill>
              </a:rPr>
              <a:t>chlor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Brom je kapalina.</a:t>
            </a:r>
          </a:p>
          <a:p>
            <a:r>
              <a:rPr lang="cs-CZ" dirty="0"/>
              <a:t>Pro správnou funkci štítné žlázy je nutný jod. Jeho bohatým </a:t>
            </a:r>
            <a:r>
              <a:rPr lang="cs-CZ" dirty="0" smtClean="0">
                <a:solidFill>
                  <a:srgbClr val="C00000"/>
                </a:solidFill>
              </a:rPr>
              <a:t>zdrojem jsou mořské ryby a plody.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3" name="Picture 5" descr="C:\Documents and Settings\Mami\Local Settings\Temporary Internet Files\Content.IE5\JZDX29TK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Mami\Local Settings\Temporary Internet Files\Content.IE5\Q8LD47UA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662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Mami\Local Settings\Temporary Internet Files\Content.IE5\85U3KDM7\MC900438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2489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06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Fotografie na snímcích 6 a 7- fotoarchiv autorky</a:t>
            </a:r>
          </a:p>
          <a:p>
            <a:r>
              <a:rPr lang="cs-CZ" sz="2400" dirty="0" smtClean="0"/>
              <a:t>Obrázky </a:t>
            </a:r>
            <a:r>
              <a:rPr lang="cs-CZ" sz="2400" dirty="0" err="1" smtClean="0"/>
              <a:t>smajlíků</a:t>
            </a:r>
            <a:r>
              <a:rPr lang="cs-CZ" sz="2400" dirty="0" smtClean="0"/>
              <a:t> na snímcích 9 a 10 z galerie </a:t>
            </a:r>
            <a:r>
              <a:rPr lang="cs-CZ" sz="2400" dirty="0" smtClean="0">
                <a:hlinkClick r:id="rId2"/>
              </a:rPr>
              <a:t>www.Office.com</a:t>
            </a:r>
            <a:endParaRPr lang="cs-CZ" sz="2400" dirty="0" smtClean="0"/>
          </a:p>
          <a:p>
            <a:r>
              <a:rPr lang="cs-CZ" sz="2400" dirty="0"/>
              <a:t>MAREČEK, Aleš a Jaroslav HONZA. </a:t>
            </a:r>
            <a:r>
              <a:rPr lang="cs-CZ" sz="2400" i="1" dirty="0"/>
              <a:t>Chemie pro čtyřletá gymnázia</a:t>
            </a:r>
            <a:r>
              <a:rPr lang="cs-CZ" sz="2400" dirty="0"/>
              <a:t>. 3. opravené. Olomouc: Nakladatelství Olomouc s.r.o., 2004. ISBN 80-7182-055-5. </a:t>
            </a:r>
            <a:endParaRPr lang="cs-CZ" sz="2400" dirty="0" smtClean="0"/>
          </a:p>
          <a:p>
            <a:r>
              <a:rPr lang="cs-CZ" sz="2400" dirty="0" smtClean="0"/>
              <a:t>Citováno 19.1.2012</a:t>
            </a:r>
            <a:endParaRPr lang="cs-CZ" sz="2400" dirty="0"/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976" y="4941168"/>
            <a:ext cx="5715000" cy="124777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54936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154</TotalTime>
  <Words>388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Název školy: ZŠ Varnsdorf, Edisonova 2821, okres Děčín, příspěvková organizace Člověk a příroda, Chemie, Halogeny Autor: Ing. Světlana Hřibalová Název a číslo materiálu: VY­_52_INOVACE_24/III.SADA </vt:lpstr>
      <vt:lpstr>Halogeny</vt:lpstr>
      <vt:lpstr>Vlastnosti halogenů</vt:lpstr>
      <vt:lpstr>Fluor</vt:lpstr>
      <vt:lpstr>Chlor</vt:lpstr>
      <vt:lpstr>Chlorid sodný NaCl</vt:lpstr>
      <vt:lpstr>Krystalová mřížka </vt:lpstr>
      <vt:lpstr>Brom a jod</vt:lpstr>
      <vt:lpstr>Procvičování –najděte chyby v textu</vt:lpstr>
      <vt:lpstr>Řešení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Chemie, Klasifikace organických sloučenin Autor: Ing Světlana Hřibalová Název a číslo materiálu: VY­_52_INOVACE_23/III.SADA </dc:title>
  <dc:creator>Mami</dc:creator>
  <cp:lastModifiedBy>Mami</cp:lastModifiedBy>
  <cp:revision>16</cp:revision>
  <dcterms:created xsi:type="dcterms:W3CDTF">2012-01-17T18:48:16Z</dcterms:created>
  <dcterms:modified xsi:type="dcterms:W3CDTF">2012-05-13T12:08:53Z</dcterms:modified>
</cp:coreProperties>
</file>